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Poppins"/>
      <p:regular r:id="rId18"/>
      <p:bold r:id="rId19"/>
      <p:italic r:id="rId20"/>
      <p:boldItalic r:id="rId21"/>
    </p:embeddedFont>
    <p:embeddedFont>
      <p:font typeface="Poppins Medium"/>
      <p:regular r:id="rId22"/>
      <p:bold r:id="rId23"/>
      <p:italic r:id="rId24"/>
      <p:boldItalic r:id="rId25"/>
    </p:embeddedFont>
    <p:embeddedFont>
      <p:font typeface="Poppins SemiBold"/>
      <p:regular r:id="rId26"/>
      <p:bold r:id="rId27"/>
      <p:italic r:id="rId28"/>
      <p:boldItalic r:id="rId29"/>
    </p:embeddedFont>
    <p:embeddedFont>
      <p:font typeface="Poppins ExtraBold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22" Type="http://schemas.openxmlformats.org/officeDocument/2006/relationships/font" Target="fonts/PoppinsMedium-regular.fntdata"/><Relationship Id="rId21" Type="http://schemas.openxmlformats.org/officeDocument/2006/relationships/font" Target="fonts/Poppins-boldItalic.fntdata"/><Relationship Id="rId24" Type="http://schemas.openxmlformats.org/officeDocument/2006/relationships/font" Target="fonts/PoppinsMedium-italic.fntdata"/><Relationship Id="rId23" Type="http://schemas.openxmlformats.org/officeDocument/2006/relationships/font" Target="fonts/Poppins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SemiBold-regular.fntdata"/><Relationship Id="rId25" Type="http://schemas.openxmlformats.org/officeDocument/2006/relationships/font" Target="fonts/PoppinsMedium-boldItalic.fntdata"/><Relationship Id="rId28" Type="http://schemas.openxmlformats.org/officeDocument/2006/relationships/font" Target="fonts/PoppinsSemiBold-italic.fntdata"/><Relationship Id="rId27" Type="http://schemas.openxmlformats.org/officeDocument/2006/relationships/font" Target="fonts/Poppins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SemiBol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ExtraBold-boldItalic.fntdata"/><Relationship Id="rId30" Type="http://schemas.openxmlformats.org/officeDocument/2006/relationships/font" Target="fonts/PoppinsExtraBo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oppins-bold.fntdata"/><Relationship Id="rId18" Type="http://schemas.openxmlformats.org/officeDocument/2006/relationships/font" Target="fonts/Poppi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9c25dc480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9c25dc480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6921f6d9b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36921f6d9b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ace8169b2c_1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ace8169b2c_1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693f6b4bf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3693f6b4bf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9c25dc480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9c25dc480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ad7caeb9cf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ad7caeb9cf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ad79ed1032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ad79ed1032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ace8169b2c_1_1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ace8169b2c_1_1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ace8169b2c_1_1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ace8169b2c_1_1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ace8169b2c_1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ace8169b2c_1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a08807920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a08807920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6921f6d9b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36921f6d9b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ace8169b2c_1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ace8169b2c_1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485500" y="-58750"/>
            <a:ext cx="6658613" cy="5342109"/>
          </a:xfrm>
          <a:custGeom>
            <a:rect b="b" l="l" r="r" t="t"/>
            <a:pathLst>
              <a:path extrusionOk="0" h="209803" w="244892">
                <a:moveTo>
                  <a:pt x="244892" y="0"/>
                </a:moveTo>
                <a:lnTo>
                  <a:pt x="0" y="442"/>
                </a:lnTo>
                <a:cubicBezTo>
                  <a:pt x="0" y="442"/>
                  <a:pt x="31537" y="13225"/>
                  <a:pt x="35069" y="44551"/>
                </a:cubicBezTo>
                <a:cubicBezTo>
                  <a:pt x="38580" y="75877"/>
                  <a:pt x="30822" y="98374"/>
                  <a:pt x="47389" y="119125"/>
                </a:cubicBezTo>
                <a:cubicBezTo>
                  <a:pt x="63935" y="139897"/>
                  <a:pt x="83971" y="148327"/>
                  <a:pt x="78715" y="179654"/>
                </a:cubicBezTo>
                <a:cubicBezTo>
                  <a:pt x="76318" y="193824"/>
                  <a:pt x="82794" y="203390"/>
                  <a:pt x="90594" y="209593"/>
                </a:cubicBezTo>
                <a:lnTo>
                  <a:pt x="244892" y="209803"/>
                </a:lnTo>
                <a:lnTo>
                  <a:pt x="2448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753150" y="782050"/>
            <a:ext cx="3761100" cy="22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8D00"/>
              </a:buClr>
              <a:buSzPts val="5000"/>
              <a:buNone/>
              <a:defRPr sz="3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086225" y="3080875"/>
            <a:ext cx="24279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3" name="Google Shape;13;p2"/>
          <p:cNvGrpSpPr/>
          <p:nvPr/>
        </p:nvGrpSpPr>
        <p:grpSpPr>
          <a:xfrm>
            <a:off x="-28812" y="-96"/>
            <a:ext cx="9201623" cy="5143690"/>
            <a:chOff x="234900" y="858250"/>
            <a:chExt cx="7138575" cy="3990450"/>
          </a:xfrm>
        </p:grpSpPr>
        <p:sp>
          <p:nvSpPr>
            <p:cNvPr id="14" name="Google Shape;14;p2"/>
            <p:cNvSpPr/>
            <p:nvPr/>
          </p:nvSpPr>
          <p:spPr>
            <a:xfrm>
              <a:off x="5679650" y="3937000"/>
              <a:ext cx="336950" cy="205775"/>
            </a:xfrm>
            <a:custGeom>
              <a:rect b="b" l="l" r="r" t="t"/>
              <a:pathLst>
                <a:path extrusionOk="0" h="8231" w="13478">
                  <a:moveTo>
                    <a:pt x="7782" y="418"/>
                  </a:moveTo>
                  <a:cubicBezTo>
                    <a:pt x="9514" y="418"/>
                    <a:pt x="10942" y="1829"/>
                    <a:pt x="10942" y="3578"/>
                  </a:cubicBezTo>
                  <a:cubicBezTo>
                    <a:pt x="10942" y="3674"/>
                    <a:pt x="11022" y="3771"/>
                    <a:pt x="11135" y="3771"/>
                  </a:cubicBezTo>
                  <a:cubicBezTo>
                    <a:pt x="12242" y="3819"/>
                    <a:pt x="13076" y="4717"/>
                    <a:pt x="13076" y="5824"/>
                  </a:cubicBezTo>
                  <a:cubicBezTo>
                    <a:pt x="13076" y="6947"/>
                    <a:pt x="12162" y="7862"/>
                    <a:pt x="11038" y="7862"/>
                  </a:cubicBezTo>
                  <a:lnTo>
                    <a:pt x="2439" y="7862"/>
                  </a:lnTo>
                  <a:cubicBezTo>
                    <a:pt x="1316" y="7830"/>
                    <a:pt x="386" y="6915"/>
                    <a:pt x="386" y="5792"/>
                  </a:cubicBezTo>
                  <a:cubicBezTo>
                    <a:pt x="386" y="4765"/>
                    <a:pt x="1156" y="3915"/>
                    <a:pt x="2150" y="3771"/>
                  </a:cubicBezTo>
                  <a:cubicBezTo>
                    <a:pt x="2247" y="3755"/>
                    <a:pt x="2343" y="3642"/>
                    <a:pt x="2343" y="3546"/>
                  </a:cubicBezTo>
                  <a:cubicBezTo>
                    <a:pt x="2343" y="2712"/>
                    <a:pt x="3017" y="2022"/>
                    <a:pt x="3851" y="2022"/>
                  </a:cubicBezTo>
                  <a:cubicBezTo>
                    <a:pt x="4140" y="2022"/>
                    <a:pt x="4413" y="2102"/>
                    <a:pt x="4685" y="2263"/>
                  </a:cubicBezTo>
                  <a:cubicBezTo>
                    <a:pt x="4706" y="2293"/>
                    <a:pt x="4739" y="2304"/>
                    <a:pt x="4777" y="2304"/>
                  </a:cubicBezTo>
                  <a:cubicBezTo>
                    <a:pt x="4799" y="2304"/>
                    <a:pt x="4822" y="2301"/>
                    <a:pt x="4846" y="2295"/>
                  </a:cubicBezTo>
                  <a:cubicBezTo>
                    <a:pt x="4894" y="2263"/>
                    <a:pt x="4942" y="2230"/>
                    <a:pt x="4958" y="2182"/>
                  </a:cubicBezTo>
                  <a:cubicBezTo>
                    <a:pt x="5487" y="1107"/>
                    <a:pt x="6562" y="418"/>
                    <a:pt x="7782" y="418"/>
                  </a:cubicBezTo>
                  <a:close/>
                  <a:moveTo>
                    <a:pt x="7814" y="0"/>
                  </a:moveTo>
                  <a:cubicBezTo>
                    <a:pt x="6514" y="0"/>
                    <a:pt x="5343" y="690"/>
                    <a:pt x="4717" y="1813"/>
                  </a:cubicBezTo>
                  <a:cubicBezTo>
                    <a:pt x="4461" y="1685"/>
                    <a:pt x="4172" y="1605"/>
                    <a:pt x="3883" y="1605"/>
                  </a:cubicBezTo>
                  <a:cubicBezTo>
                    <a:pt x="2856" y="1605"/>
                    <a:pt x="2038" y="2391"/>
                    <a:pt x="1958" y="3386"/>
                  </a:cubicBezTo>
                  <a:cubicBezTo>
                    <a:pt x="835" y="3626"/>
                    <a:pt x="1" y="4621"/>
                    <a:pt x="1" y="5776"/>
                  </a:cubicBezTo>
                  <a:cubicBezTo>
                    <a:pt x="1" y="7124"/>
                    <a:pt x="1108" y="8231"/>
                    <a:pt x="2455" y="8231"/>
                  </a:cubicBezTo>
                  <a:lnTo>
                    <a:pt x="11055" y="8231"/>
                  </a:lnTo>
                  <a:cubicBezTo>
                    <a:pt x="12386" y="8231"/>
                    <a:pt x="13477" y="7140"/>
                    <a:pt x="13477" y="5792"/>
                  </a:cubicBezTo>
                  <a:cubicBezTo>
                    <a:pt x="13477" y="4557"/>
                    <a:pt x="12563" y="3514"/>
                    <a:pt x="11343" y="3370"/>
                  </a:cubicBezTo>
                  <a:cubicBezTo>
                    <a:pt x="11231" y="1509"/>
                    <a:pt x="9691" y="0"/>
                    <a:pt x="781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757950" y="956925"/>
              <a:ext cx="238675" cy="146425"/>
            </a:xfrm>
            <a:custGeom>
              <a:rect b="b" l="l" r="r" t="t"/>
              <a:pathLst>
                <a:path extrusionOk="0" h="5857" w="9547">
                  <a:moveTo>
                    <a:pt x="5536" y="402"/>
                  </a:moveTo>
                  <a:cubicBezTo>
                    <a:pt x="6723" y="402"/>
                    <a:pt x="7653" y="1364"/>
                    <a:pt x="7653" y="2519"/>
                  </a:cubicBezTo>
                  <a:cubicBezTo>
                    <a:pt x="7653" y="2632"/>
                    <a:pt x="7734" y="2728"/>
                    <a:pt x="7862" y="2728"/>
                  </a:cubicBezTo>
                  <a:cubicBezTo>
                    <a:pt x="8584" y="2776"/>
                    <a:pt x="9162" y="3354"/>
                    <a:pt x="9162" y="4092"/>
                  </a:cubicBezTo>
                  <a:cubicBezTo>
                    <a:pt x="9162" y="4830"/>
                    <a:pt x="8568" y="5455"/>
                    <a:pt x="7798" y="5455"/>
                  </a:cubicBezTo>
                  <a:lnTo>
                    <a:pt x="1798" y="5455"/>
                  </a:lnTo>
                  <a:cubicBezTo>
                    <a:pt x="1060" y="5455"/>
                    <a:pt x="434" y="4846"/>
                    <a:pt x="434" y="4092"/>
                  </a:cubicBezTo>
                  <a:cubicBezTo>
                    <a:pt x="418" y="3434"/>
                    <a:pt x="915" y="2840"/>
                    <a:pt x="1605" y="2744"/>
                  </a:cubicBezTo>
                  <a:cubicBezTo>
                    <a:pt x="1701" y="2728"/>
                    <a:pt x="1782" y="2632"/>
                    <a:pt x="1782" y="2519"/>
                  </a:cubicBezTo>
                  <a:cubicBezTo>
                    <a:pt x="1782" y="1958"/>
                    <a:pt x="2231" y="1525"/>
                    <a:pt x="2792" y="1525"/>
                  </a:cubicBezTo>
                  <a:cubicBezTo>
                    <a:pt x="2969" y="1525"/>
                    <a:pt x="3161" y="1589"/>
                    <a:pt x="3322" y="1685"/>
                  </a:cubicBezTo>
                  <a:cubicBezTo>
                    <a:pt x="3350" y="1704"/>
                    <a:pt x="3384" y="1712"/>
                    <a:pt x="3416" y="1712"/>
                  </a:cubicBezTo>
                  <a:cubicBezTo>
                    <a:pt x="3440" y="1712"/>
                    <a:pt x="3462" y="1708"/>
                    <a:pt x="3482" y="1701"/>
                  </a:cubicBezTo>
                  <a:cubicBezTo>
                    <a:pt x="3546" y="1685"/>
                    <a:pt x="3594" y="1637"/>
                    <a:pt x="3610" y="1605"/>
                  </a:cubicBezTo>
                  <a:cubicBezTo>
                    <a:pt x="3963" y="867"/>
                    <a:pt x="4717" y="402"/>
                    <a:pt x="5536" y="402"/>
                  </a:cubicBezTo>
                  <a:close/>
                  <a:moveTo>
                    <a:pt x="5504" y="1"/>
                  </a:moveTo>
                  <a:cubicBezTo>
                    <a:pt x="4605" y="1"/>
                    <a:pt x="3787" y="482"/>
                    <a:pt x="3322" y="1252"/>
                  </a:cubicBezTo>
                  <a:cubicBezTo>
                    <a:pt x="3145" y="1172"/>
                    <a:pt x="2969" y="1124"/>
                    <a:pt x="2760" y="1124"/>
                  </a:cubicBezTo>
                  <a:cubicBezTo>
                    <a:pt x="2038" y="1124"/>
                    <a:pt x="1445" y="1669"/>
                    <a:pt x="1364" y="2391"/>
                  </a:cubicBezTo>
                  <a:cubicBezTo>
                    <a:pt x="578" y="2568"/>
                    <a:pt x="1" y="3290"/>
                    <a:pt x="1" y="4108"/>
                  </a:cubicBezTo>
                  <a:cubicBezTo>
                    <a:pt x="17" y="5070"/>
                    <a:pt x="819" y="5857"/>
                    <a:pt x="1782" y="5857"/>
                  </a:cubicBezTo>
                  <a:lnTo>
                    <a:pt x="7782" y="5857"/>
                  </a:lnTo>
                  <a:cubicBezTo>
                    <a:pt x="8760" y="5857"/>
                    <a:pt x="9547" y="5070"/>
                    <a:pt x="9547" y="4092"/>
                  </a:cubicBezTo>
                  <a:cubicBezTo>
                    <a:pt x="9547" y="3209"/>
                    <a:pt x="8905" y="2471"/>
                    <a:pt x="8038" y="2343"/>
                  </a:cubicBezTo>
                  <a:cubicBezTo>
                    <a:pt x="7942" y="1043"/>
                    <a:pt x="6851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95700" y="858675"/>
              <a:ext cx="141225" cy="69800"/>
            </a:xfrm>
            <a:custGeom>
              <a:rect b="b" l="l" r="r" t="t"/>
              <a:pathLst>
                <a:path extrusionOk="0" h="2792" w="5649">
                  <a:moveTo>
                    <a:pt x="1" y="0"/>
                  </a:moveTo>
                  <a:cubicBezTo>
                    <a:pt x="17" y="1540"/>
                    <a:pt x="1284" y="2792"/>
                    <a:pt x="2824" y="2792"/>
                  </a:cubicBezTo>
                  <a:cubicBezTo>
                    <a:pt x="4381" y="2792"/>
                    <a:pt x="5632" y="1540"/>
                    <a:pt x="5648" y="0"/>
                  </a:cubicBezTo>
                  <a:lnTo>
                    <a:pt x="5247" y="0"/>
                  </a:lnTo>
                  <a:cubicBezTo>
                    <a:pt x="5231" y="1332"/>
                    <a:pt x="4156" y="2390"/>
                    <a:pt x="2824" y="2390"/>
                  </a:cubicBezTo>
                  <a:cubicBezTo>
                    <a:pt x="1509" y="2390"/>
                    <a:pt x="418" y="1332"/>
                    <a:pt x="40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21100" y="954925"/>
              <a:ext cx="291225" cy="150425"/>
            </a:xfrm>
            <a:custGeom>
              <a:rect b="b" l="l" r="r" t="t"/>
              <a:pathLst>
                <a:path extrusionOk="0" h="6017" w="11649">
                  <a:moveTo>
                    <a:pt x="5808" y="402"/>
                  </a:moveTo>
                  <a:cubicBezTo>
                    <a:pt x="8744" y="402"/>
                    <a:pt x="11135" y="2728"/>
                    <a:pt x="11231" y="5616"/>
                  </a:cubicBezTo>
                  <a:lnTo>
                    <a:pt x="402" y="5616"/>
                  </a:lnTo>
                  <a:cubicBezTo>
                    <a:pt x="498" y="2728"/>
                    <a:pt x="2889" y="402"/>
                    <a:pt x="5808" y="402"/>
                  </a:cubicBezTo>
                  <a:close/>
                  <a:moveTo>
                    <a:pt x="5825" y="0"/>
                  </a:moveTo>
                  <a:cubicBezTo>
                    <a:pt x="2616" y="0"/>
                    <a:pt x="17" y="2616"/>
                    <a:pt x="17" y="5824"/>
                  </a:cubicBezTo>
                  <a:cubicBezTo>
                    <a:pt x="1" y="5937"/>
                    <a:pt x="81" y="6017"/>
                    <a:pt x="193" y="6017"/>
                  </a:cubicBezTo>
                  <a:lnTo>
                    <a:pt x="11440" y="6017"/>
                  </a:lnTo>
                  <a:cubicBezTo>
                    <a:pt x="11568" y="6017"/>
                    <a:pt x="11648" y="5937"/>
                    <a:pt x="11648" y="5824"/>
                  </a:cubicBezTo>
                  <a:cubicBezTo>
                    <a:pt x="11648" y="2616"/>
                    <a:pt x="9033" y="0"/>
                    <a:pt x="582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59775" y="3789800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81" y="1765"/>
                  </a:moveTo>
                  <a:cubicBezTo>
                    <a:pt x="6643" y="3867"/>
                    <a:pt x="8295" y="5552"/>
                    <a:pt x="10413" y="6097"/>
                  </a:cubicBezTo>
                  <a:cubicBezTo>
                    <a:pt x="8295" y="6642"/>
                    <a:pt x="6611" y="8311"/>
                    <a:pt x="6081" y="10429"/>
                  </a:cubicBezTo>
                  <a:cubicBezTo>
                    <a:pt x="5536" y="8311"/>
                    <a:pt x="3867" y="6642"/>
                    <a:pt x="1749" y="6097"/>
                  </a:cubicBezTo>
                  <a:cubicBezTo>
                    <a:pt x="3851" y="5535"/>
                    <a:pt x="5536" y="3867"/>
                    <a:pt x="6081" y="1765"/>
                  </a:cubicBezTo>
                  <a:close/>
                  <a:moveTo>
                    <a:pt x="6097" y="0"/>
                  </a:moveTo>
                  <a:cubicBezTo>
                    <a:pt x="5985" y="0"/>
                    <a:pt x="5905" y="81"/>
                    <a:pt x="5905" y="193"/>
                  </a:cubicBezTo>
                  <a:cubicBezTo>
                    <a:pt x="5905" y="3321"/>
                    <a:pt x="3354" y="5888"/>
                    <a:pt x="209" y="5888"/>
                  </a:cubicBezTo>
                  <a:cubicBezTo>
                    <a:pt x="81" y="5888"/>
                    <a:pt x="1" y="5969"/>
                    <a:pt x="1" y="6097"/>
                  </a:cubicBezTo>
                  <a:cubicBezTo>
                    <a:pt x="1" y="6209"/>
                    <a:pt x="81" y="6290"/>
                    <a:pt x="209" y="6290"/>
                  </a:cubicBezTo>
                  <a:cubicBezTo>
                    <a:pt x="3338" y="6290"/>
                    <a:pt x="5905" y="8840"/>
                    <a:pt x="5905" y="11985"/>
                  </a:cubicBezTo>
                  <a:cubicBezTo>
                    <a:pt x="5905" y="12081"/>
                    <a:pt x="5985" y="12194"/>
                    <a:pt x="6097" y="12194"/>
                  </a:cubicBezTo>
                  <a:cubicBezTo>
                    <a:pt x="6225" y="12194"/>
                    <a:pt x="6306" y="12113"/>
                    <a:pt x="6306" y="11985"/>
                  </a:cubicBezTo>
                  <a:cubicBezTo>
                    <a:pt x="6306" y="8856"/>
                    <a:pt x="8841" y="6290"/>
                    <a:pt x="12001" y="6290"/>
                  </a:cubicBezTo>
                  <a:cubicBezTo>
                    <a:pt x="12113" y="6290"/>
                    <a:pt x="12194" y="6209"/>
                    <a:pt x="12194" y="6097"/>
                  </a:cubicBezTo>
                  <a:cubicBezTo>
                    <a:pt x="12194" y="5969"/>
                    <a:pt x="12113" y="5888"/>
                    <a:pt x="12001" y="5888"/>
                  </a:cubicBezTo>
                  <a:cubicBezTo>
                    <a:pt x="8873" y="5888"/>
                    <a:pt x="6306" y="3338"/>
                    <a:pt x="6306" y="193"/>
                  </a:cubicBezTo>
                  <a:cubicBezTo>
                    <a:pt x="6306" y="81"/>
                    <a:pt x="6225" y="0"/>
                    <a:pt x="60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397150" y="4106650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97" y="1750"/>
                  </a:moveTo>
                  <a:cubicBezTo>
                    <a:pt x="6659" y="3867"/>
                    <a:pt x="8311" y="5552"/>
                    <a:pt x="10429" y="6097"/>
                  </a:cubicBezTo>
                  <a:cubicBezTo>
                    <a:pt x="8311" y="6659"/>
                    <a:pt x="6659" y="8311"/>
                    <a:pt x="6097" y="10429"/>
                  </a:cubicBezTo>
                  <a:cubicBezTo>
                    <a:pt x="5536" y="8311"/>
                    <a:pt x="3867" y="6627"/>
                    <a:pt x="1766" y="6097"/>
                  </a:cubicBezTo>
                  <a:cubicBezTo>
                    <a:pt x="3867" y="5536"/>
                    <a:pt x="5552" y="3867"/>
                    <a:pt x="6097" y="1750"/>
                  </a:cubicBezTo>
                  <a:close/>
                  <a:moveTo>
                    <a:pt x="6097" y="1"/>
                  </a:moveTo>
                  <a:cubicBezTo>
                    <a:pt x="5969" y="1"/>
                    <a:pt x="5889" y="81"/>
                    <a:pt x="5889" y="193"/>
                  </a:cubicBezTo>
                  <a:cubicBezTo>
                    <a:pt x="5889" y="3322"/>
                    <a:pt x="3338" y="5889"/>
                    <a:pt x="193" y="5889"/>
                  </a:cubicBezTo>
                  <a:cubicBezTo>
                    <a:pt x="81" y="5889"/>
                    <a:pt x="1" y="5969"/>
                    <a:pt x="1" y="6097"/>
                  </a:cubicBezTo>
                  <a:cubicBezTo>
                    <a:pt x="1" y="6210"/>
                    <a:pt x="81" y="6290"/>
                    <a:pt x="193" y="6290"/>
                  </a:cubicBezTo>
                  <a:cubicBezTo>
                    <a:pt x="3322" y="6290"/>
                    <a:pt x="5889" y="8841"/>
                    <a:pt x="5889" y="11985"/>
                  </a:cubicBezTo>
                  <a:cubicBezTo>
                    <a:pt x="5889" y="12114"/>
                    <a:pt x="5969" y="12194"/>
                    <a:pt x="6097" y="12194"/>
                  </a:cubicBezTo>
                  <a:cubicBezTo>
                    <a:pt x="6210" y="12194"/>
                    <a:pt x="6290" y="12114"/>
                    <a:pt x="6290" y="11985"/>
                  </a:cubicBezTo>
                  <a:cubicBezTo>
                    <a:pt x="6290" y="8857"/>
                    <a:pt x="8841" y="6290"/>
                    <a:pt x="11985" y="6290"/>
                  </a:cubicBezTo>
                  <a:cubicBezTo>
                    <a:pt x="12114" y="6290"/>
                    <a:pt x="12194" y="6210"/>
                    <a:pt x="12194" y="6097"/>
                  </a:cubicBezTo>
                  <a:cubicBezTo>
                    <a:pt x="12194" y="5969"/>
                    <a:pt x="12114" y="5889"/>
                    <a:pt x="11985" y="5889"/>
                  </a:cubicBezTo>
                  <a:cubicBezTo>
                    <a:pt x="8857" y="5889"/>
                    <a:pt x="6290" y="3338"/>
                    <a:pt x="6290" y="193"/>
                  </a:cubicBezTo>
                  <a:cubicBezTo>
                    <a:pt x="6290" y="81"/>
                    <a:pt x="6210" y="1"/>
                    <a:pt x="609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681975" y="4150775"/>
              <a:ext cx="108300" cy="108325"/>
            </a:xfrm>
            <a:custGeom>
              <a:rect b="b" l="l" r="r" t="t"/>
              <a:pathLst>
                <a:path extrusionOk="0" h="4333" w="4332">
                  <a:moveTo>
                    <a:pt x="2198" y="1124"/>
                  </a:moveTo>
                  <a:cubicBezTo>
                    <a:pt x="2407" y="1573"/>
                    <a:pt x="2776" y="1958"/>
                    <a:pt x="3241" y="2166"/>
                  </a:cubicBezTo>
                  <a:cubicBezTo>
                    <a:pt x="2776" y="2375"/>
                    <a:pt x="2391" y="2744"/>
                    <a:pt x="2198" y="3209"/>
                  </a:cubicBezTo>
                  <a:cubicBezTo>
                    <a:pt x="1974" y="2744"/>
                    <a:pt x="1605" y="2359"/>
                    <a:pt x="1155" y="2166"/>
                  </a:cubicBezTo>
                  <a:cubicBezTo>
                    <a:pt x="1605" y="1942"/>
                    <a:pt x="1990" y="1573"/>
                    <a:pt x="2198" y="1124"/>
                  </a:cubicBezTo>
                  <a:close/>
                  <a:moveTo>
                    <a:pt x="2166" y="1"/>
                  </a:moveTo>
                  <a:cubicBezTo>
                    <a:pt x="2054" y="1"/>
                    <a:pt x="1974" y="81"/>
                    <a:pt x="1974" y="193"/>
                  </a:cubicBezTo>
                  <a:cubicBezTo>
                    <a:pt x="1974" y="1156"/>
                    <a:pt x="1187" y="1958"/>
                    <a:pt x="209" y="1958"/>
                  </a:cubicBezTo>
                  <a:cubicBezTo>
                    <a:pt x="80" y="1958"/>
                    <a:pt x="0" y="2038"/>
                    <a:pt x="0" y="2166"/>
                  </a:cubicBezTo>
                  <a:cubicBezTo>
                    <a:pt x="0" y="2279"/>
                    <a:pt x="80" y="2359"/>
                    <a:pt x="209" y="2359"/>
                  </a:cubicBezTo>
                  <a:cubicBezTo>
                    <a:pt x="1171" y="2359"/>
                    <a:pt x="1974" y="3145"/>
                    <a:pt x="1974" y="4124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4" y="4332"/>
                    <a:pt x="2375" y="4252"/>
                    <a:pt x="2375" y="4124"/>
                  </a:cubicBezTo>
                  <a:cubicBezTo>
                    <a:pt x="2375" y="3161"/>
                    <a:pt x="3161" y="2359"/>
                    <a:pt x="4139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39" y="1958"/>
                  </a:cubicBezTo>
                  <a:cubicBezTo>
                    <a:pt x="3177" y="1958"/>
                    <a:pt x="2375" y="1172"/>
                    <a:pt x="2375" y="193"/>
                  </a:cubicBezTo>
                  <a:cubicBezTo>
                    <a:pt x="2375" y="81"/>
                    <a:pt x="2294" y="1"/>
                    <a:pt x="21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136100" y="4101450"/>
              <a:ext cx="108300" cy="108300"/>
            </a:xfrm>
            <a:custGeom>
              <a:rect b="b" l="l" r="r" t="t"/>
              <a:pathLst>
                <a:path extrusionOk="0" h="4332" w="4332">
                  <a:moveTo>
                    <a:pt x="2166" y="1123"/>
                  </a:moveTo>
                  <a:cubicBezTo>
                    <a:pt x="2391" y="1589"/>
                    <a:pt x="2743" y="1974"/>
                    <a:pt x="3209" y="2166"/>
                  </a:cubicBezTo>
                  <a:cubicBezTo>
                    <a:pt x="2743" y="2391"/>
                    <a:pt x="2374" y="2744"/>
                    <a:pt x="2166" y="3209"/>
                  </a:cubicBezTo>
                  <a:cubicBezTo>
                    <a:pt x="1941" y="2744"/>
                    <a:pt x="1588" y="2375"/>
                    <a:pt x="1123" y="2166"/>
                  </a:cubicBezTo>
                  <a:cubicBezTo>
                    <a:pt x="1588" y="1974"/>
                    <a:pt x="1941" y="1589"/>
                    <a:pt x="2166" y="1123"/>
                  </a:cubicBezTo>
                  <a:close/>
                  <a:moveTo>
                    <a:pt x="2166" y="0"/>
                  </a:moveTo>
                  <a:cubicBezTo>
                    <a:pt x="2054" y="0"/>
                    <a:pt x="1973" y="80"/>
                    <a:pt x="1973" y="209"/>
                  </a:cubicBezTo>
                  <a:cubicBezTo>
                    <a:pt x="1973" y="1171"/>
                    <a:pt x="1187" y="1974"/>
                    <a:pt x="209" y="1974"/>
                  </a:cubicBezTo>
                  <a:cubicBezTo>
                    <a:pt x="80" y="1974"/>
                    <a:pt x="0" y="2054"/>
                    <a:pt x="0" y="2166"/>
                  </a:cubicBezTo>
                  <a:cubicBezTo>
                    <a:pt x="0" y="2294"/>
                    <a:pt x="80" y="2375"/>
                    <a:pt x="209" y="2375"/>
                  </a:cubicBezTo>
                  <a:cubicBezTo>
                    <a:pt x="1187" y="2375"/>
                    <a:pt x="1973" y="3177"/>
                    <a:pt x="1973" y="4139"/>
                  </a:cubicBezTo>
                  <a:cubicBezTo>
                    <a:pt x="1973" y="4252"/>
                    <a:pt x="2054" y="4332"/>
                    <a:pt x="2166" y="4332"/>
                  </a:cubicBezTo>
                  <a:cubicBezTo>
                    <a:pt x="2294" y="4332"/>
                    <a:pt x="2374" y="4252"/>
                    <a:pt x="2374" y="4139"/>
                  </a:cubicBezTo>
                  <a:cubicBezTo>
                    <a:pt x="2374" y="3177"/>
                    <a:pt x="3145" y="2375"/>
                    <a:pt x="4139" y="2375"/>
                  </a:cubicBezTo>
                  <a:cubicBezTo>
                    <a:pt x="4252" y="2375"/>
                    <a:pt x="4332" y="2294"/>
                    <a:pt x="4332" y="2166"/>
                  </a:cubicBezTo>
                  <a:cubicBezTo>
                    <a:pt x="4332" y="2054"/>
                    <a:pt x="4252" y="1974"/>
                    <a:pt x="4139" y="1974"/>
                  </a:cubicBezTo>
                  <a:cubicBezTo>
                    <a:pt x="3177" y="1974"/>
                    <a:pt x="2374" y="1187"/>
                    <a:pt x="2374" y="209"/>
                  </a:cubicBezTo>
                  <a:cubicBezTo>
                    <a:pt x="2374" y="80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235075" y="1201200"/>
              <a:ext cx="69400" cy="158850"/>
            </a:xfrm>
            <a:custGeom>
              <a:rect b="b" l="l" r="r" t="t"/>
              <a:pathLst>
                <a:path extrusionOk="0" h="6354" w="2776">
                  <a:moveTo>
                    <a:pt x="2375" y="401"/>
                  </a:moveTo>
                  <a:lnTo>
                    <a:pt x="2375" y="5952"/>
                  </a:lnTo>
                  <a:lnTo>
                    <a:pt x="401" y="5952"/>
                  </a:lnTo>
                  <a:lnTo>
                    <a:pt x="401" y="401"/>
                  </a:lnTo>
                  <a:close/>
                  <a:moveTo>
                    <a:pt x="401" y="0"/>
                  </a:moveTo>
                  <a:cubicBezTo>
                    <a:pt x="177" y="0"/>
                    <a:pt x="0" y="177"/>
                    <a:pt x="0" y="401"/>
                  </a:cubicBezTo>
                  <a:lnTo>
                    <a:pt x="0" y="5952"/>
                  </a:lnTo>
                  <a:cubicBezTo>
                    <a:pt x="0" y="6177"/>
                    <a:pt x="177" y="6353"/>
                    <a:pt x="401" y="6353"/>
                  </a:cubicBezTo>
                  <a:lnTo>
                    <a:pt x="2375" y="6353"/>
                  </a:lnTo>
                  <a:cubicBezTo>
                    <a:pt x="2583" y="6353"/>
                    <a:pt x="2776" y="6177"/>
                    <a:pt x="2776" y="5952"/>
                  </a:cubicBezTo>
                  <a:lnTo>
                    <a:pt x="2776" y="401"/>
                  </a:lnTo>
                  <a:cubicBezTo>
                    <a:pt x="2776" y="177"/>
                    <a:pt x="2583" y="0"/>
                    <a:pt x="237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334925" y="1151450"/>
              <a:ext cx="38150" cy="208600"/>
            </a:xfrm>
            <a:custGeom>
              <a:rect b="b" l="l" r="r" t="t"/>
              <a:pathLst>
                <a:path extrusionOk="0" h="8344" w="1526">
                  <a:moveTo>
                    <a:pt x="402" y="1"/>
                  </a:moveTo>
                  <a:cubicBezTo>
                    <a:pt x="177" y="1"/>
                    <a:pt x="1" y="177"/>
                    <a:pt x="1" y="402"/>
                  </a:cubicBezTo>
                  <a:lnTo>
                    <a:pt x="1" y="7942"/>
                  </a:lnTo>
                  <a:cubicBezTo>
                    <a:pt x="1" y="8167"/>
                    <a:pt x="177" y="8343"/>
                    <a:pt x="402" y="8343"/>
                  </a:cubicBezTo>
                  <a:lnTo>
                    <a:pt x="1525" y="8343"/>
                  </a:lnTo>
                  <a:lnTo>
                    <a:pt x="1525" y="7942"/>
                  </a:lnTo>
                  <a:lnTo>
                    <a:pt x="402" y="7942"/>
                  </a:lnTo>
                  <a:lnTo>
                    <a:pt x="402" y="402"/>
                  </a:lnTo>
                  <a:lnTo>
                    <a:pt x="1525" y="4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35075" y="1022700"/>
              <a:ext cx="138400" cy="39750"/>
            </a:xfrm>
            <a:custGeom>
              <a:rect b="b" l="l" r="r" t="t"/>
              <a:pathLst>
                <a:path extrusionOk="0" h="1590" w="5536">
                  <a:moveTo>
                    <a:pt x="5535" y="1"/>
                  </a:moveTo>
                  <a:cubicBezTo>
                    <a:pt x="2423" y="1140"/>
                    <a:pt x="385" y="1188"/>
                    <a:pt x="209" y="1188"/>
                  </a:cubicBezTo>
                  <a:cubicBezTo>
                    <a:pt x="96" y="1188"/>
                    <a:pt x="0" y="1268"/>
                    <a:pt x="0" y="1381"/>
                  </a:cubicBezTo>
                  <a:cubicBezTo>
                    <a:pt x="0" y="1509"/>
                    <a:pt x="80" y="1589"/>
                    <a:pt x="209" y="1589"/>
                  </a:cubicBezTo>
                  <a:lnTo>
                    <a:pt x="225" y="1589"/>
                  </a:lnTo>
                  <a:cubicBezTo>
                    <a:pt x="401" y="1589"/>
                    <a:pt x="2439" y="1541"/>
                    <a:pt x="5535" y="418"/>
                  </a:cubicBezTo>
                  <a:lnTo>
                    <a:pt x="5535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132375" y="4206925"/>
              <a:ext cx="104325" cy="104300"/>
            </a:xfrm>
            <a:custGeom>
              <a:rect b="b" l="l" r="r" t="t"/>
              <a:pathLst>
                <a:path extrusionOk="0" h="4172" w="4173">
                  <a:moveTo>
                    <a:pt x="2087" y="370"/>
                  </a:moveTo>
                  <a:cubicBezTo>
                    <a:pt x="3033" y="370"/>
                    <a:pt x="3771" y="1140"/>
                    <a:pt x="3771" y="2054"/>
                  </a:cubicBezTo>
                  <a:cubicBezTo>
                    <a:pt x="3771" y="2985"/>
                    <a:pt x="3001" y="3739"/>
                    <a:pt x="2087" y="3739"/>
                  </a:cubicBezTo>
                  <a:cubicBezTo>
                    <a:pt x="1156" y="3739"/>
                    <a:pt x="402" y="2985"/>
                    <a:pt x="402" y="2054"/>
                  </a:cubicBezTo>
                  <a:cubicBezTo>
                    <a:pt x="402" y="1140"/>
                    <a:pt x="1156" y="370"/>
                    <a:pt x="2087" y="370"/>
                  </a:cubicBezTo>
                  <a:close/>
                  <a:moveTo>
                    <a:pt x="2087" y="1"/>
                  </a:moveTo>
                  <a:cubicBezTo>
                    <a:pt x="915" y="1"/>
                    <a:pt x="1" y="931"/>
                    <a:pt x="1" y="2086"/>
                  </a:cubicBezTo>
                  <a:cubicBezTo>
                    <a:pt x="1" y="3225"/>
                    <a:pt x="948" y="4172"/>
                    <a:pt x="2087" y="4172"/>
                  </a:cubicBezTo>
                  <a:cubicBezTo>
                    <a:pt x="3242" y="4172"/>
                    <a:pt x="4172" y="3225"/>
                    <a:pt x="4172" y="2086"/>
                  </a:cubicBezTo>
                  <a:cubicBezTo>
                    <a:pt x="4172" y="931"/>
                    <a:pt x="3226" y="1"/>
                    <a:pt x="20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078250" y="4327250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68" y="402"/>
                  </a:moveTo>
                  <a:cubicBezTo>
                    <a:pt x="6337" y="402"/>
                    <a:pt x="8006" y="2022"/>
                    <a:pt x="8118" y="4044"/>
                  </a:cubicBezTo>
                  <a:lnTo>
                    <a:pt x="417" y="4044"/>
                  </a:lnTo>
                  <a:cubicBezTo>
                    <a:pt x="514" y="2022"/>
                    <a:pt x="2198" y="402"/>
                    <a:pt x="4268" y="402"/>
                  </a:cubicBezTo>
                  <a:close/>
                  <a:moveTo>
                    <a:pt x="4252" y="1"/>
                  </a:moveTo>
                  <a:cubicBezTo>
                    <a:pt x="1909" y="1"/>
                    <a:pt x="0" y="1894"/>
                    <a:pt x="0" y="4252"/>
                  </a:cubicBezTo>
                  <a:cubicBezTo>
                    <a:pt x="0" y="4365"/>
                    <a:pt x="80" y="4445"/>
                    <a:pt x="193" y="4445"/>
                  </a:cubicBezTo>
                  <a:lnTo>
                    <a:pt x="8295" y="4445"/>
                  </a:lnTo>
                  <a:cubicBezTo>
                    <a:pt x="8423" y="4445"/>
                    <a:pt x="8503" y="4365"/>
                    <a:pt x="8503" y="4252"/>
                  </a:cubicBezTo>
                  <a:cubicBezTo>
                    <a:pt x="8503" y="1894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929850" y="44945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102" y="402"/>
                  </a:moveTo>
                  <a:cubicBezTo>
                    <a:pt x="3032" y="402"/>
                    <a:pt x="3786" y="1172"/>
                    <a:pt x="3786" y="2086"/>
                  </a:cubicBezTo>
                  <a:cubicBezTo>
                    <a:pt x="3786" y="3033"/>
                    <a:pt x="3032" y="3771"/>
                    <a:pt x="2102" y="3771"/>
                  </a:cubicBezTo>
                  <a:cubicBezTo>
                    <a:pt x="1171" y="3771"/>
                    <a:pt x="417" y="3017"/>
                    <a:pt x="417" y="2086"/>
                  </a:cubicBezTo>
                  <a:cubicBezTo>
                    <a:pt x="417" y="1172"/>
                    <a:pt x="1171" y="402"/>
                    <a:pt x="2102" y="402"/>
                  </a:cubicBezTo>
                  <a:close/>
                  <a:moveTo>
                    <a:pt x="2086" y="1"/>
                  </a:moveTo>
                  <a:cubicBezTo>
                    <a:pt x="947" y="1"/>
                    <a:pt x="0" y="947"/>
                    <a:pt x="0" y="2086"/>
                  </a:cubicBezTo>
                  <a:cubicBezTo>
                    <a:pt x="0" y="3258"/>
                    <a:pt x="947" y="4172"/>
                    <a:pt x="2086" y="4172"/>
                  </a:cubicBezTo>
                  <a:cubicBezTo>
                    <a:pt x="3225" y="4172"/>
                    <a:pt x="4171" y="3226"/>
                    <a:pt x="4171" y="2086"/>
                  </a:cubicBezTo>
                  <a:cubicBezTo>
                    <a:pt x="4171" y="947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76100" y="4615225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52" y="402"/>
                  </a:moveTo>
                  <a:cubicBezTo>
                    <a:pt x="6321" y="402"/>
                    <a:pt x="7990" y="2038"/>
                    <a:pt x="8102" y="4060"/>
                  </a:cubicBezTo>
                  <a:lnTo>
                    <a:pt x="401" y="4060"/>
                  </a:lnTo>
                  <a:cubicBezTo>
                    <a:pt x="498" y="2038"/>
                    <a:pt x="2182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909" y="1"/>
                    <a:pt x="0" y="1910"/>
                    <a:pt x="0" y="4252"/>
                  </a:cubicBezTo>
                  <a:cubicBezTo>
                    <a:pt x="0" y="4381"/>
                    <a:pt x="80" y="4461"/>
                    <a:pt x="209" y="4461"/>
                  </a:cubicBezTo>
                  <a:lnTo>
                    <a:pt x="8311" y="4461"/>
                  </a:lnTo>
                  <a:cubicBezTo>
                    <a:pt x="8423" y="4461"/>
                    <a:pt x="8503" y="4381"/>
                    <a:pt x="8503" y="4252"/>
                  </a:cubicBezTo>
                  <a:cubicBezTo>
                    <a:pt x="8503" y="1910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334925" y="4496525"/>
              <a:ext cx="38150" cy="100275"/>
            </a:xfrm>
            <a:custGeom>
              <a:rect b="b" l="l" r="r" t="t"/>
              <a:pathLst>
                <a:path extrusionOk="0" h="4011" w="1526">
                  <a:moveTo>
                    <a:pt x="1525" y="0"/>
                  </a:moveTo>
                  <a:cubicBezTo>
                    <a:pt x="643" y="241"/>
                    <a:pt x="1" y="1043"/>
                    <a:pt x="1" y="2005"/>
                  </a:cubicBezTo>
                  <a:cubicBezTo>
                    <a:pt x="1" y="2968"/>
                    <a:pt x="643" y="3770"/>
                    <a:pt x="1525" y="4011"/>
                  </a:cubicBezTo>
                  <a:lnTo>
                    <a:pt x="1525" y="3594"/>
                  </a:lnTo>
                  <a:cubicBezTo>
                    <a:pt x="867" y="3353"/>
                    <a:pt x="402" y="2727"/>
                    <a:pt x="402" y="2005"/>
                  </a:cubicBezTo>
                  <a:cubicBezTo>
                    <a:pt x="402" y="1284"/>
                    <a:pt x="883" y="642"/>
                    <a:pt x="1525" y="417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280800" y="4616450"/>
              <a:ext cx="92275" cy="110300"/>
            </a:xfrm>
            <a:custGeom>
              <a:rect b="b" l="l" r="r" t="t"/>
              <a:pathLst>
                <a:path extrusionOk="0" h="4412" w="3691">
                  <a:moveTo>
                    <a:pt x="3690" y="0"/>
                  </a:moveTo>
                  <a:cubicBezTo>
                    <a:pt x="1604" y="273"/>
                    <a:pt x="0" y="2038"/>
                    <a:pt x="0" y="4203"/>
                  </a:cubicBezTo>
                  <a:cubicBezTo>
                    <a:pt x="0" y="4332"/>
                    <a:pt x="80" y="4412"/>
                    <a:pt x="193" y="4412"/>
                  </a:cubicBezTo>
                  <a:lnTo>
                    <a:pt x="3690" y="4412"/>
                  </a:lnTo>
                  <a:lnTo>
                    <a:pt x="3690" y="4011"/>
                  </a:lnTo>
                  <a:lnTo>
                    <a:pt x="417" y="4011"/>
                  </a:lnTo>
                  <a:cubicBezTo>
                    <a:pt x="513" y="2166"/>
                    <a:pt x="1909" y="674"/>
                    <a:pt x="3690" y="401"/>
                  </a:cubicBezTo>
                  <a:lnTo>
                    <a:pt x="3690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117150" y="4487700"/>
              <a:ext cx="137600" cy="159950"/>
            </a:xfrm>
            <a:custGeom>
              <a:rect b="b" l="l" r="r" t="t"/>
              <a:pathLst>
                <a:path extrusionOk="0" h="6398" w="5504">
                  <a:moveTo>
                    <a:pt x="2760" y="0"/>
                  </a:moveTo>
                  <a:cubicBezTo>
                    <a:pt x="2631" y="0"/>
                    <a:pt x="2551" y="80"/>
                    <a:pt x="2551" y="193"/>
                  </a:cubicBezTo>
                  <a:lnTo>
                    <a:pt x="2551" y="3578"/>
                  </a:lnTo>
                  <a:lnTo>
                    <a:pt x="81" y="6048"/>
                  </a:lnTo>
                  <a:cubicBezTo>
                    <a:pt x="0" y="6129"/>
                    <a:pt x="0" y="6257"/>
                    <a:pt x="81" y="6337"/>
                  </a:cubicBezTo>
                  <a:cubicBezTo>
                    <a:pt x="121" y="6377"/>
                    <a:pt x="173" y="6397"/>
                    <a:pt x="225" y="6397"/>
                  </a:cubicBezTo>
                  <a:cubicBezTo>
                    <a:pt x="277" y="6397"/>
                    <a:pt x="329" y="6377"/>
                    <a:pt x="369" y="6337"/>
                  </a:cubicBezTo>
                  <a:lnTo>
                    <a:pt x="2760" y="3947"/>
                  </a:lnTo>
                  <a:lnTo>
                    <a:pt x="5134" y="6337"/>
                  </a:lnTo>
                  <a:cubicBezTo>
                    <a:pt x="5182" y="6369"/>
                    <a:pt x="5247" y="6385"/>
                    <a:pt x="5279" y="6385"/>
                  </a:cubicBezTo>
                  <a:cubicBezTo>
                    <a:pt x="5327" y="6385"/>
                    <a:pt x="5375" y="6369"/>
                    <a:pt x="5423" y="6337"/>
                  </a:cubicBezTo>
                  <a:cubicBezTo>
                    <a:pt x="5503" y="6257"/>
                    <a:pt x="5503" y="6129"/>
                    <a:pt x="5423" y="6048"/>
                  </a:cubicBezTo>
                  <a:lnTo>
                    <a:pt x="2952" y="3578"/>
                  </a:lnTo>
                  <a:lnTo>
                    <a:pt x="2952" y="193"/>
                  </a:lnTo>
                  <a:cubicBezTo>
                    <a:pt x="2952" y="80"/>
                    <a:pt x="2872" y="0"/>
                    <a:pt x="276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786250" y="133035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16" y="1203"/>
                  </a:moveTo>
                  <a:cubicBezTo>
                    <a:pt x="2872" y="1845"/>
                    <a:pt x="3402" y="2358"/>
                    <a:pt x="4011" y="2615"/>
                  </a:cubicBezTo>
                  <a:cubicBezTo>
                    <a:pt x="3370" y="2872"/>
                    <a:pt x="2872" y="3401"/>
                    <a:pt x="2616" y="4011"/>
                  </a:cubicBezTo>
                  <a:cubicBezTo>
                    <a:pt x="2359" y="3369"/>
                    <a:pt x="1829" y="2872"/>
                    <a:pt x="1204" y="2615"/>
                  </a:cubicBezTo>
                  <a:cubicBezTo>
                    <a:pt x="1845" y="2358"/>
                    <a:pt x="2359" y="1845"/>
                    <a:pt x="2616" y="1203"/>
                  </a:cubicBezTo>
                  <a:close/>
                  <a:moveTo>
                    <a:pt x="2616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412" y="2407"/>
                    <a:pt x="209" y="2407"/>
                  </a:cubicBezTo>
                  <a:cubicBezTo>
                    <a:pt x="81" y="2407"/>
                    <a:pt x="0" y="2519"/>
                    <a:pt x="0" y="2615"/>
                  </a:cubicBezTo>
                  <a:cubicBezTo>
                    <a:pt x="0" y="2727"/>
                    <a:pt x="81" y="2808"/>
                    <a:pt x="209" y="2808"/>
                  </a:cubicBezTo>
                  <a:cubicBezTo>
                    <a:pt x="1428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16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802"/>
                    <a:pt x="3819" y="2808"/>
                    <a:pt x="5022" y="2808"/>
                  </a:cubicBezTo>
                  <a:cubicBezTo>
                    <a:pt x="5134" y="2808"/>
                    <a:pt x="5215" y="2727"/>
                    <a:pt x="5215" y="2615"/>
                  </a:cubicBezTo>
                  <a:cubicBezTo>
                    <a:pt x="5215" y="2487"/>
                    <a:pt x="5134" y="2407"/>
                    <a:pt x="5022" y="2407"/>
                  </a:cubicBezTo>
                  <a:cubicBezTo>
                    <a:pt x="3803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31775" y="123970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32" y="1187"/>
                  </a:moveTo>
                  <a:cubicBezTo>
                    <a:pt x="2889" y="1829"/>
                    <a:pt x="3402" y="2327"/>
                    <a:pt x="4028" y="2583"/>
                  </a:cubicBezTo>
                  <a:cubicBezTo>
                    <a:pt x="3386" y="2856"/>
                    <a:pt x="2889" y="3369"/>
                    <a:pt x="2632" y="3995"/>
                  </a:cubicBezTo>
                  <a:cubicBezTo>
                    <a:pt x="2359" y="3353"/>
                    <a:pt x="1846" y="2856"/>
                    <a:pt x="1220" y="2583"/>
                  </a:cubicBezTo>
                  <a:cubicBezTo>
                    <a:pt x="1846" y="2343"/>
                    <a:pt x="2359" y="1829"/>
                    <a:pt x="2632" y="1187"/>
                  </a:cubicBezTo>
                  <a:close/>
                  <a:moveTo>
                    <a:pt x="2600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397" y="2407"/>
                    <a:pt x="193" y="2407"/>
                  </a:cubicBezTo>
                  <a:cubicBezTo>
                    <a:pt x="81" y="2407"/>
                    <a:pt x="1" y="2487"/>
                    <a:pt x="1" y="2615"/>
                  </a:cubicBezTo>
                  <a:cubicBezTo>
                    <a:pt x="1" y="2728"/>
                    <a:pt x="97" y="2808"/>
                    <a:pt x="193" y="2808"/>
                  </a:cubicBezTo>
                  <a:cubicBezTo>
                    <a:pt x="1429" y="2808"/>
                    <a:pt x="2407" y="3819"/>
                    <a:pt x="2407" y="5022"/>
                  </a:cubicBezTo>
                  <a:cubicBezTo>
                    <a:pt x="2407" y="5134"/>
                    <a:pt x="2487" y="5214"/>
                    <a:pt x="2600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787"/>
                    <a:pt x="3803" y="2808"/>
                    <a:pt x="5006" y="2808"/>
                  </a:cubicBezTo>
                  <a:cubicBezTo>
                    <a:pt x="5135" y="2808"/>
                    <a:pt x="5215" y="2728"/>
                    <a:pt x="5215" y="2615"/>
                  </a:cubicBezTo>
                  <a:cubicBezTo>
                    <a:pt x="5215" y="2487"/>
                    <a:pt x="5135" y="2407"/>
                    <a:pt x="5006" y="2407"/>
                  </a:cubicBezTo>
                  <a:cubicBezTo>
                    <a:pt x="3787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27725" y="1735025"/>
              <a:ext cx="45350" cy="45350"/>
            </a:xfrm>
            <a:custGeom>
              <a:rect b="b" l="l" r="r" t="t"/>
              <a:pathLst>
                <a:path extrusionOk="0" h="1814" w="1814">
                  <a:moveTo>
                    <a:pt x="1813" y="1"/>
                  </a:moveTo>
                  <a:cubicBezTo>
                    <a:pt x="1412" y="450"/>
                    <a:pt x="850" y="723"/>
                    <a:pt x="209" y="723"/>
                  </a:cubicBezTo>
                  <a:cubicBezTo>
                    <a:pt x="80" y="723"/>
                    <a:pt x="0" y="803"/>
                    <a:pt x="0" y="931"/>
                  </a:cubicBezTo>
                  <a:cubicBezTo>
                    <a:pt x="0" y="1044"/>
                    <a:pt x="80" y="1124"/>
                    <a:pt x="209" y="1124"/>
                  </a:cubicBezTo>
                  <a:cubicBezTo>
                    <a:pt x="818" y="1124"/>
                    <a:pt x="1412" y="1381"/>
                    <a:pt x="1813" y="1814"/>
                  </a:cubicBezTo>
                  <a:lnTo>
                    <a:pt x="1813" y="1268"/>
                  </a:lnTo>
                  <a:cubicBezTo>
                    <a:pt x="1621" y="1124"/>
                    <a:pt x="1428" y="1012"/>
                    <a:pt x="1203" y="899"/>
                  </a:cubicBezTo>
                  <a:cubicBezTo>
                    <a:pt x="1428" y="819"/>
                    <a:pt x="1621" y="707"/>
                    <a:pt x="1813" y="546"/>
                  </a:cubicBezTo>
                  <a:lnTo>
                    <a:pt x="1813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874075" y="1956825"/>
              <a:ext cx="130400" cy="130400"/>
            </a:xfrm>
            <a:custGeom>
              <a:rect b="b" l="l" r="r" t="t"/>
              <a:pathLst>
                <a:path extrusionOk="0" h="5216" w="5216">
                  <a:moveTo>
                    <a:pt x="2616" y="1204"/>
                  </a:moveTo>
                  <a:cubicBezTo>
                    <a:pt x="2873" y="1846"/>
                    <a:pt x="3386" y="2343"/>
                    <a:pt x="4012" y="2600"/>
                  </a:cubicBezTo>
                  <a:cubicBezTo>
                    <a:pt x="3370" y="2857"/>
                    <a:pt x="2873" y="3370"/>
                    <a:pt x="2616" y="4012"/>
                  </a:cubicBezTo>
                  <a:cubicBezTo>
                    <a:pt x="2343" y="3370"/>
                    <a:pt x="1830" y="2857"/>
                    <a:pt x="1204" y="2600"/>
                  </a:cubicBezTo>
                  <a:cubicBezTo>
                    <a:pt x="1846" y="2343"/>
                    <a:pt x="2343" y="1814"/>
                    <a:pt x="2616" y="1204"/>
                  </a:cubicBezTo>
                  <a:close/>
                  <a:moveTo>
                    <a:pt x="2616" y="1"/>
                  </a:moveTo>
                  <a:cubicBezTo>
                    <a:pt x="2488" y="1"/>
                    <a:pt x="2408" y="81"/>
                    <a:pt x="2408" y="193"/>
                  </a:cubicBezTo>
                  <a:cubicBezTo>
                    <a:pt x="2408" y="1413"/>
                    <a:pt x="1413" y="2407"/>
                    <a:pt x="210" y="2407"/>
                  </a:cubicBezTo>
                  <a:cubicBezTo>
                    <a:pt x="81" y="2407"/>
                    <a:pt x="1" y="2488"/>
                    <a:pt x="1" y="2600"/>
                  </a:cubicBezTo>
                  <a:cubicBezTo>
                    <a:pt x="1" y="2728"/>
                    <a:pt x="81" y="2809"/>
                    <a:pt x="210" y="2809"/>
                  </a:cubicBezTo>
                  <a:cubicBezTo>
                    <a:pt x="1429" y="2809"/>
                    <a:pt x="2408" y="3803"/>
                    <a:pt x="2408" y="5007"/>
                  </a:cubicBezTo>
                  <a:cubicBezTo>
                    <a:pt x="2408" y="5135"/>
                    <a:pt x="2488" y="5215"/>
                    <a:pt x="2616" y="5215"/>
                  </a:cubicBezTo>
                  <a:cubicBezTo>
                    <a:pt x="2728" y="5215"/>
                    <a:pt x="2809" y="5135"/>
                    <a:pt x="2809" y="5007"/>
                  </a:cubicBezTo>
                  <a:cubicBezTo>
                    <a:pt x="2809" y="3787"/>
                    <a:pt x="3819" y="2809"/>
                    <a:pt x="5023" y="2809"/>
                  </a:cubicBezTo>
                  <a:cubicBezTo>
                    <a:pt x="5135" y="2809"/>
                    <a:pt x="5215" y="2728"/>
                    <a:pt x="5215" y="2600"/>
                  </a:cubicBezTo>
                  <a:cubicBezTo>
                    <a:pt x="5215" y="2488"/>
                    <a:pt x="5135" y="2407"/>
                    <a:pt x="5023" y="2407"/>
                  </a:cubicBezTo>
                  <a:cubicBezTo>
                    <a:pt x="3787" y="2407"/>
                    <a:pt x="2809" y="1397"/>
                    <a:pt x="2809" y="193"/>
                  </a:cubicBezTo>
                  <a:cubicBezTo>
                    <a:pt x="2809" y="81"/>
                    <a:pt x="2728" y="1"/>
                    <a:pt x="2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211575" y="17141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4" y="1172"/>
                  </a:moveTo>
                  <a:cubicBezTo>
                    <a:pt x="2857" y="1814"/>
                    <a:pt x="3370" y="2327"/>
                    <a:pt x="3996" y="2584"/>
                  </a:cubicBezTo>
                  <a:cubicBezTo>
                    <a:pt x="3354" y="2840"/>
                    <a:pt x="2857" y="3370"/>
                    <a:pt x="2584" y="3979"/>
                  </a:cubicBezTo>
                  <a:cubicBezTo>
                    <a:pt x="2327" y="3370"/>
                    <a:pt x="1830" y="2856"/>
                    <a:pt x="1188" y="2584"/>
                  </a:cubicBezTo>
                  <a:cubicBezTo>
                    <a:pt x="1830" y="2327"/>
                    <a:pt x="2327" y="1798"/>
                    <a:pt x="2584" y="1172"/>
                  </a:cubicBezTo>
                  <a:close/>
                  <a:moveTo>
                    <a:pt x="2616" y="1"/>
                  </a:moveTo>
                  <a:cubicBezTo>
                    <a:pt x="2488" y="1"/>
                    <a:pt x="2407" y="81"/>
                    <a:pt x="2407" y="193"/>
                  </a:cubicBezTo>
                  <a:cubicBezTo>
                    <a:pt x="2407" y="1412"/>
                    <a:pt x="1413" y="2407"/>
                    <a:pt x="209" y="2407"/>
                  </a:cubicBezTo>
                  <a:cubicBezTo>
                    <a:pt x="81" y="2407"/>
                    <a:pt x="1" y="2487"/>
                    <a:pt x="1" y="2600"/>
                  </a:cubicBezTo>
                  <a:cubicBezTo>
                    <a:pt x="1" y="2728"/>
                    <a:pt x="81" y="2808"/>
                    <a:pt x="209" y="2808"/>
                  </a:cubicBezTo>
                  <a:cubicBezTo>
                    <a:pt x="1429" y="2808"/>
                    <a:pt x="2407" y="3803"/>
                    <a:pt x="2407" y="5006"/>
                  </a:cubicBezTo>
                  <a:cubicBezTo>
                    <a:pt x="2407" y="5102"/>
                    <a:pt x="2488" y="5215"/>
                    <a:pt x="2616" y="5215"/>
                  </a:cubicBezTo>
                  <a:cubicBezTo>
                    <a:pt x="2728" y="5215"/>
                    <a:pt x="2808" y="5135"/>
                    <a:pt x="2808" y="5006"/>
                  </a:cubicBezTo>
                  <a:cubicBezTo>
                    <a:pt x="2808" y="3787"/>
                    <a:pt x="3819" y="2808"/>
                    <a:pt x="5022" y="2808"/>
                  </a:cubicBezTo>
                  <a:cubicBezTo>
                    <a:pt x="5135" y="2808"/>
                    <a:pt x="5215" y="2728"/>
                    <a:pt x="5215" y="2600"/>
                  </a:cubicBezTo>
                  <a:cubicBezTo>
                    <a:pt x="5215" y="2487"/>
                    <a:pt x="5135" y="2407"/>
                    <a:pt x="5022" y="2407"/>
                  </a:cubicBezTo>
                  <a:cubicBezTo>
                    <a:pt x="3787" y="2407"/>
                    <a:pt x="2808" y="1396"/>
                    <a:pt x="2808" y="193"/>
                  </a:cubicBezTo>
                  <a:cubicBezTo>
                    <a:pt x="2808" y="81"/>
                    <a:pt x="2728" y="1"/>
                    <a:pt x="2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526350" y="1773550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6" y="1123"/>
                  </a:moveTo>
                  <a:cubicBezTo>
                    <a:pt x="2375" y="1588"/>
                    <a:pt x="2744" y="1973"/>
                    <a:pt x="3209" y="2166"/>
                  </a:cubicBezTo>
                  <a:cubicBezTo>
                    <a:pt x="2744" y="2391"/>
                    <a:pt x="2375" y="2760"/>
                    <a:pt x="2166" y="3209"/>
                  </a:cubicBezTo>
                  <a:cubicBezTo>
                    <a:pt x="1942" y="2760"/>
                    <a:pt x="1573" y="2375"/>
                    <a:pt x="1123" y="2166"/>
                  </a:cubicBezTo>
                  <a:cubicBezTo>
                    <a:pt x="1573" y="1957"/>
                    <a:pt x="1958" y="1588"/>
                    <a:pt x="2166" y="1123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0"/>
                    <a:pt x="1958" y="209"/>
                  </a:cubicBezTo>
                  <a:cubicBezTo>
                    <a:pt x="1958" y="1171"/>
                    <a:pt x="1171" y="1973"/>
                    <a:pt x="193" y="1973"/>
                  </a:cubicBezTo>
                  <a:cubicBezTo>
                    <a:pt x="81" y="1973"/>
                    <a:pt x="0" y="2054"/>
                    <a:pt x="0" y="2166"/>
                  </a:cubicBezTo>
                  <a:cubicBezTo>
                    <a:pt x="0" y="2294"/>
                    <a:pt x="81" y="2375"/>
                    <a:pt x="193" y="2375"/>
                  </a:cubicBezTo>
                  <a:cubicBezTo>
                    <a:pt x="1155" y="2375"/>
                    <a:pt x="1958" y="3161"/>
                    <a:pt x="1958" y="4139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8" y="4332"/>
                    <a:pt x="2359" y="4252"/>
                    <a:pt x="2359" y="4139"/>
                  </a:cubicBezTo>
                  <a:cubicBezTo>
                    <a:pt x="2359" y="3161"/>
                    <a:pt x="3145" y="2375"/>
                    <a:pt x="4123" y="2375"/>
                  </a:cubicBezTo>
                  <a:cubicBezTo>
                    <a:pt x="4236" y="2375"/>
                    <a:pt x="4332" y="2294"/>
                    <a:pt x="4332" y="2166"/>
                  </a:cubicBezTo>
                  <a:cubicBezTo>
                    <a:pt x="4332" y="2054"/>
                    <a:pt x="4236" y="1973"/>
                    <a:pt x="4123" y="1973"/>
                  </a:cubicBezTo>
                  <a:cubicBezTo>
                    <a:pt x="3161" y="1973"/>
                    <a:pt x="2359" y="1187"/>
                    <a:pt x="2359" y="209"/>
                  </a:cubicBezTo>
                  <a:cubicBezTo>
                    <a:pt x="2359" y="80"/>
                    <a:pt x="2278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48150" y="1822475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7" y="1123"/>
                  </a:moveTo>
                  <a:cubicBezTo>
                    <a:pt x="2391" y="1573"/>
                    <a:pt x="2744" y="1958"/>
                    <a:pt x="3210" y="2166"/>
                  </a:cubicBezTo>
                  <a:cubicBezTo>
                    <a:pt x="2744" y="2375"/>
                    <a:pt x="2375" y="2744"/>
                    <a:pt x="2167" y="3209"/>
                  </a:cubicBezTo>
                  <a:cubicBezTo>
                    <a:pt x="1942" y="2744"/>
                    <a:pt x="1589" y="2359"/>
                    <a:pt x="1124" y="2166"/>
                  </a:cubicBezTo>
                  <a:cubicBezTo>
                    <a:pt x="1589" y="1958"/>
                    <a:pt x="1974" y="1573"/>
                    <a:pt x="2167" y="1123"/>
                  </a:cubicBezTo>
                  <a:close/>
                  <a:moveTo>
                    <a:pt x="2167" y="0"/>
                  </a:moveTo>
                  <a:cubicBezTo>
                    <a:pt x="2055" y="0"/>
                    <a:pt x="1974" y="81"/>
                    <a:pt x="1974" y="193"/>
                  </a:cubicBezTo>
                  <a:cubicBezTo>
                    <a:pt x="1974" y="1156"/>
                    <a:pt x="1188" y="1958"/>
                    <a:pt x="210" y="1958"/>
                  </a:cubicBezTo>
                  <a:cubicBezTo>
                    <a:pt x="81" y="1958"/>
                    <a:pt x="1" y="2038"/>
                    <a:pt x="1" y="2166"/>
                  </a:cubicBezTo>
                  <a:cubicBezTo>
                    <a:pt x="1" y="2279"/>
                    <a:pt x="81" y="2359"/>
                    <a:pt x="210" y="2359"/>
                  </a:cubicBezTo>
                  <a:cubicBezTo>
                    <a:pt x="1188" y="2375"/>
                    <a:pt x="1974" y="3161"/>
                    <a:pt x="1974" y="4124"/>
                  </a:cubicBezTo>
                  <a:cubicBezTo>
                    <a:pt x="1974" y="4252"/>
                    <a:pt x="2055" y="4332"/>
                    <a:pt x="2167" y="4332"/>
                  </a:cubicBezTo>
                  <a:cubicBezTo>
                    <a:pt x="2295" y="4332"/>
                    <a:pt x="2375" y="4252"/>
                    <a:pt x="2375" y="4124"/>
                  </a:cubicBezTo>
                  <a:cubicBezTo>
                    <a:pt x="2375" y="3161"/>
                    <a:pt x="3145" y="2359"/>
                    <a:pt x="4124" y="2359"/>
                  </a:cubicBezTo>
                  <a:cubicBezTo>
                    <a:pt x="4252" y="2359"/>
                    <a:pt x="4333" y="2279"/>
                    <a:pt x="4333" y="2166"/>
                  </a:cubicBezTo>
                  <a:cubicBezTo>
                    <a:pt x="4333" y="2038"/>
                    <a:pt x="4252" y="1958"/>
                    <a:pt x="4124" y="1958"/>
                  </a:cubicBezTo>
                  <a:cubicBezTo>
                    <a:pt x="3178" y="1958"/>
                    <a:pt x="2375" y="1172"/>
                    <a:pt x="2375" y="193"/>
                  </a:cubicBezTo>
                  <a:cubicBezTo>
                    <a:pt x="2375" y="81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19725" y="1314300"/>
              <a:ext cx="318875" cy="318875"/>
            </a:xfrm>
            <a:custGeom>
              <a:rect b="b" l="l" r="r" t="t"/>
              <a:pathLst>
                <a:path extrusionOk="0" h="12755" w="12755">
                  <a:moveTo>
                    <a:pt x="6370" y="1829"/>
                  </a:moveTo>
                  <a:cubicBezTo>
                    <a:pt x="6947" y="4075"/>
                    <a:pt x="8712" y="5840"/>
                    <a:pt x="10942" y="6402"/>
                  </a:cubicBezTo>
                  <a:cubicBezTo>
                    <a:pt x="8712" y="6963"/>
                    <a:pt x="6947" y="8728"/>
                    <a:pt x="6370" y="10974"/>
                  </a:cubicBezTo>
                  <a:cubicBezTo>
                    <a:pt x="5792" y="8728"/>
                    <a:pt x="4027" y="6963"/>
                    <a:pt x="1797" y="6402"/>
                  </a:cubicBezTo>
                  <a:cubicBezTo>
                    <a:pt x="4043" y="5824"/>
                    <a:pt x="5808" y="4059"/>
                    <a:pt x="6370" y="1829"/>
                  </a:cubicBezTo>
                  <a:close/>
                  <a:moveTo>
                    <a:pt x="6370" y="0"/>
                  </a:moveTo>
                  <a:cubicBezTo>
                    <a:pt x="6257" y="0"/>
                    <a:pt x="6177" y="81"/>
                    <a:pt x="6177" y="209"/>
                  </a:cubicBezTo>
                  <a:cubicBezTo>
                    <a:pt x="6177" y="3498"/>
                    <a:pt x="3482" y="6177"/>
                    <a:pt x="193" y="6177"/>
                  </a:cubicBezTo>
                  <a:cubicBezTo>
                    <a:pt x="81" y="6177"/>
                    <a:pt x="0" y="6257"/>
                    <a:pt x="0" y="6386"/>
                  </a:cubicBezTo>
                  <a:cubicBezTo>
                    <a:pt x="0" y="6498"/>
                    <a:pt x="81" y="6578"/>
                    <a:pt x="193" y="6578"/>
                  </a:cubicBezTo>
                  <a:cubicBezTo>
                    <a:pt x="3482" y="6578"/>
                    <a:pt x="6177" y="9273"/>
                    <a:pt x="6177" y="12562"/>
                  </a:cubicBezTo>
                  <a:cubicBezTo>
                    <a:pt x="6177" y="12675"/>
                    <a:pt x="6257" y="12755"/>
                    <a:pt x="6370" y="12755"/>
                  </a:cubicBezTo>
                  <a:cubicBezTo>
                    <a:pt x="6498" y="12755"/>
                    <a:pt x="6578" y="12675"/>
                    <a:pt x="6578" y="12562"/>
                  </a:cubicBezTo>
                  <a:cubicBezTo>
                    <a:pt x="6578" y="9273"/>
                    <a:pt x="9257" y="6578"/>
                    <a:pt x="12546" y="6578"/>
                  </a:cubicBezTo>
                  <a:cubicBezTo>
                    <a:pt x="12675" y="6578"/>
                    <a:pt x="12755" y="6498"/>
                    <a:pt x="12755" y="6386"/>
                  </a:cubicBezTo>
                  <a:cubicBezTo>
                    <a:pt x="12755" y="6257"/>
                    <a:pt x="12643" y="6177"/>
                    <a:pt x="12546" y="6177"/>
                  </a:cubicBezTo>
                  <a:cubicBezTo>
                    <a:pt x="9257" y="6177"/>
                    <a:pt x="6578" y="3498"/>
                    <a:pt x="6578" y="209"/>
                  </a:cubicBezTo>
                  <a:cubicBezTo>
                    <a:pt x="6578" y="81"/>
                    <a:pt x="6498" y="0"/>
                    <a:pt x="637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160550" y="46272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7" y="1139"/>
                  </a:moveTo>
                  <a:cubicBezTo>
                    <a:pt x="2391" y="1605"/>
                    <a:pt x="2760" y="1990"/>
                    <a:pt x="3209" y="2182"/>
                  </a:cubicBezTo>
                  <a:cubicBezTo>
                    <a:pt x="2776" y="2391"/>
                    <a:pt x="2391" y="2776"/>
                    <a:pt x="2167" y="3241"/>
                  </a:cubicBezTo>
                  <a:cubicBezTo>
                    <a:pt x="1958" y="2776"/>
                    <a:pt x="1589" y="2391"/>
                    <a:pt x="1124" y="2182"/>
                  </a:cubicBezTo>
                  <a:cubicBezTo>
                    <a:pt x="1589" y="1974"/>
                    <a:pt x="1974" y="1605"/>
                    <a:pt x="2167" y="1139"/>
                  </a:cubicBezTo>
                  <a:close/>
                  <a:moveTo>
                    <a:pt x="2167" y="0"/>
                  </a:moveTo>
                  <a:cubicBezTo>
                    <a:pt x="2054" y="0"/>
                    <a:pt x="1974" y="80"/>
                    <a:pt x="1974" y="209"/>
                  </a:cubicBezTo>
                  <a:cubicBezTo>
                    <a:pt x="1974" y="1171"/>
                    <a:pt x="1188" y="1974"/>
                    <a:pt x="209" y="1974"/>
                  </a:cubicBezTo>
                  <a:cubicBezTo>
                    <a:pt x="81" y="1974"/>
                    <a:pt x="1" y="2054"/>
                    <a:pt x="1" y="2166"/>
                  </a:cubicBezTo>
                  <a:cubicBezTo>
                    <a:pt x="1" y="2294"/>
                    <a:pt x="81" y="2375"/>
                    <a:pt x="209" y="2375"/>
                  </a:cubicBezTo>
                  <a:cubicBezTo>
                    <a:pt x="1172" y="2375"/>
                    <a:pt x="1974" y="3161"/>
                    <a:pt x="1974" y="4139"/>
                  </a:cubicBezTo>
                  <a:cubicBezTo>
                    <a:pt x="1974" y="4252"/>
                    <a:pt x="2054" y="4332"/>
                    <a:pt x="2167" y="4332"/>
                  </a:cubicBezTo>
                  <a:cubicBezTo>
                    <a:pt x="2295" y="4332"/>
                    <a:pt x="2375" y="4252"/>
                    <a:pt x="2375" y="4139"/>
                  </a:cubicBezTo>
                  <a:cubicBezTo>
                    <a:pt x="2375" y="3177"/>
                    <a:pt x="3161" y="2375"/>
                    <a:pt x="4140" y="2375"/>
                  </a:cubicBezTo>
                  <a:cubicBezTo>
                    <a:pt x="4252" y="2375"/>
                    <a:pt x="4332" y="2294"/>
                    <a:pt x="4332" y="2166"/>
                  </a:cubicBezTo>
                  <a:cubicBezTo>
                    <a:pt x="4332" y="2054"/>
                    <a:pt x="4236" y="1974"/>
                    <a:pt x="4140" y="1974"/>
                  </a:cubicBezTo>
                  <a:cubicBezTo>
                    <a:pt x="3177" y="1974"/>
                    <a:pt x="2375" y="1187"/>
                    <a:pt x="2375" y="209"/>
                  </a:cubicBezTo>
                  <a:cubicBezTo>
                    <a:pt x="2375" y="80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585500" y="1203600"/>
              <a:ext cx="153225" cy="153625"/>
            </a:xfrm>
            <a:custGeom>
              <a:rect b="b" l="l" r="r" t="t"/>
              <a:pathLst>
                <a:path extrusionOk="0" h="6145" w="6129">
                  <a:moveTo>
                    <a:pt x="3064" y="401"/>
                  </a:moveTo>
                  <a:cubicBezTo>
                    <a:pt x="4524" y="401"/>
                    <a:pt x="5728" y="1605"/>
                    <a:pt x="5728" y="3065"/>
                  </a:cubicBezTo>
                  <a:cubicBezTo>
                    <a:pt x="5728" y="4541"/>
                    <a:pt x="4524" y="5744"/>
                    <a:pt x="3064" y="5744"/>
                  </a:cubicBezTo>
                  <a:cubicBezTo>
                    <a:pt x="1604" y="5744"/>
                    <a:pt x="401" y="4541"/>
                    <a:pt x="401" y="3065"/>
                  </a:cubicBezTo>
                  <a:cubicBezTo>
                    <a:pt x="417" y="1605"/>
                    <a:pt x="1604" y="401"/>
                    <a:pt x="3064" y="401"/>
                  </a:cubicBezTo>
                  <a:close/>
                  <a:moveTo>
                    <a:pt x="3064" y="0"/>
                  </a:moveTo>
                  <a:cubicBezTo>
                    <a:pt x="1380" y="0"/>
                    <a:pt x="0" y="1380"/>
                    <a:pt x="0" y="3065"/>
                  </a:cubicBezTo>
                  <a:cubicBezTo>
                    <a:pt x="16" y="4749"/>
                    <a:pt x="1380" y="6145"/>
                    <a:pt x="3064" y="6145"/>
                  </a:cubicBezTo>
                  <a:cubicBezTo>
                    <a:pt x="4749" y="6145"/>
                    <a:pt x="6129" y="4749"/>
                    <a:pt x="6129" y="3065"/>
                  </a:cubicBezTo>
                  <a:cubicBezTo>
                    <a:pt x="6129" y="1380"/>
                    <a:pt x="4749" y="0"/>
                    <a:pt x="306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59575" y="10672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73"/>
                    <a:pt x="1589" y="1910"/>
                    <a:pt x="1172" y="1910"/>
                  </a:cubicBezTo>
                  <a:cubicBezTo>
                    <a:pt x="754" y="1910"/>
                    <a:pt x="401" y="1557"/>
                    <a:pt x="401" y="1140"/>
                  </a:cubicBezTo>
                  <a:cubicBezTo>
                    <a:pt x="401" y="739"/>
                    <a:pt x="754" y="386"/>
                    <a:pt x="1172" y="386"/>
                  </a:cubicBezTo>
                  <a:close/>
                  <a:moveTo>
                    <a:pt x="1172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814"/>
                    <a:pt x="530" y="2327"/>
                    <a:pt x="1172" y="2327"/>
                  </a:cubicBezTo>
                  <a:cubicBezTo>
                    <a:pt x="1813" y="2327"/>
                    <a:pt x="2327" y="1814"/>
                    <a:pt x="2327" y="1172"/>
                  </a:cubicBezTo>
                  <a:cubicBezTo>
                    <a:pt x="2327" y="530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030100" y="1106925"/>
              <a:ext cx="58200" cy="58200"/>
            </a:xfrm>
            <a:custGeom>
              <a:rect b="b" l="l" r="r" t="t"/>
              <a:pathLst>
                <a:path extrusionOk="0" h="2328" w="2328">
                  <a:moveTo>
                    <a:pt x="1156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57"/>
                    <a:pt x="1589" y="1894"/>
                    <a:pt x="1156" y="1894"/>
                  </a:cubicBezTo>
                  <a:cubicBezTo>
                    <a:pt x="739" y="1894"/>
                    <a:pt x="402" y="1557"/>
                    <a:pt x="402" y="1140"/>
                  </a:cubicBezTo>
                  <a:cubicBezTo>
                    <a:pt x="402" y="723"/>
                    <a:pt x="739" y="386"/>
                    <a:pt x="1156" y="386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533575" y="43461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71" y="418"/>
                  </a:moveTo>
                  <a:cubicBezTo>
                    <a:pt x="1588" y="418"/>
                    <a:pt x="1925" y="771"/>
                    <a:pt x="1925" y="1188"/>
                  </a:cubicBezTo>
                  <a:cubicBezTo>
                    <a:pt x="1925" y="1605"/>
                    <a:pt x="1588" y="1942"/>
                    <a:pt x="1171" y="1942"/>
                  </a:cubicBezTo>
                  <a:cubicBezTo>
                    <a:pt x="754" y="1942"/>
                    <a:pt x="401" y="1605"/>
                    <a:pt x="401" y="1188"/>
                  </a:cubicBezTo>
                  <a:cubicBezTo>
                    <a:pt x="401" y="771"/>
                    <a:pt x="754" y="418"/>
                    <a:pt x="1171" y="418"/>
                  </a:cubicBezTo>
                  <a:close/>
                  <a:moveTo>
                    <a:pt x="1171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798"/>
                    <a:pt x="530" y="2327"/>
                    <a:pt x="1171" y="2327"/>
                  </a:cubicBezTo>
                  <a:cubicBezTo>
                    <a:pt x="1813" y="2327"/>
                    <a:pt x="2326" y="1798"/>
                    <a:pt x="2326" y="1172"/>
                  </a:cubicBezTo>
                  <a:cubicBezTo>
                    <a:pt x="2326" y="530"/>
                    <a:pt x="1813" y="1"/>
                    <a:pt x="117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728675" y="858675"/>
              <a:ext cx="67400" cy="62175"/>
            </a:xfrm>
            <a:custGeom>
              <a:rect b="b" l="l" r="r" t="t"/>
              <a:pathLst>
                <a:path extrusionOk="0" h="2487" w="2696">
                  <a:moveTo>
                    <a:pt x="1348" y="209"/>
                  </a:moveTo>
                  <a:cubicBezTo>
                    <a:pt x="1878" y="209"/>
                    <a:pt x="2295" y="626"/>
                    <a:pt x="2295" y="1139"/>
                  </a:cubicBezTo>
                  <a:cubicBezTo>
                    <a:pt x="2295" y="1669"/>
                    <a:pt x="1878" y="2086"/>
                    <a:pt x="1348" y="2086"/>
                  </a:cubicBezTo>
                  <a:cubicBezTo>
                    <a:pt x="835" y="2086"/>
                    <a:pt x="402" y="1669"/>
                    <a:pt x="402" y="1139"/>
                  </a:cubicBezTo>
                  <a:cubicBezTo>
                    <a:pt x="402" y="626"/>
                    <a:pt x="835" y="209"/>
                    <a:pt x="1348" y="209"/>
                  </a:cubicBezTo>
                  <a:close/>
                  <a:moveTo>
                    <a:pt x="642" y="0"/>
                  </a:moveTo>
                  <a:cubicBezTo>
                    <a:pt x="273" y="241"/>
                    <a:pt x="1" y="658"/>
                    <a:pt x="1" y="1139"/>
                  </a:cubicBezTo>
                  <a:cubicBezTo>
                    <a:pt x="1" y="1893"/>
                    <a:pt x="610" y="2487"/>
                    <a:pt x="1348" y="2487"/>
                  </a:cubicBezTo>
                  <a:cubicBezTo>
                    <a:pt x="2086" y="2487"/>
                    <a:pt x="2696" y="1893"/>
                    <a:pt x="2696" y="1139"/>
                  </a:cubicBezTo>
                  <a:cubicBezTo>
                    <a:pt x="2696" y="658"/>
                    <a:pt x="2439" y="241"/>
                    <a:pt x="205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054175" y="408500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88" y="402"/>
                  </a:moveTo>
                  <a:cubicBezTo>
                    <a:pt x="1605" y="402"/>
                    <a:pt x="1942" y="738"/>
                    <a:pt x="1942" y="1156"/>
                  </a:cubicBezTo>
                  <a:cubicBezTo>
                    <a:pt x="1942" y="1589"/>
                    <a:pt x="1605" y="1926"/>
                    <a:pt x="1188" y="1926"/>
                  </a:cubicBezTo>
                  <a:cubicBezTo>
                    <a:pt x="755" y="1926"/>
                    <a:pt x="418" y="1573"/>
                    <a:pt x="418" y="1156"/>
                  </a:cubicBezTo>
                  <a:cubicBezTo>
                    <a:pt x="418" y="738"/>
                    <a:pt x="755" y="402"/>
                    <a:pt x="1188" y="402"/>
                  </a:cubicBezTo>
                  <a:close/>
                  <a:moveTo>
                    <a:pt x="1156" y="0"/>
                  </a:moveTo>
                  <a:cubicBezTo>
                    <a:pt x="514" y="0"/>
                    <a:pt x="1" y="514"/>
                    <a:pt x="1" y="1156"/>
                  </a:cubicBezTo>
                  <a:cubicBezTo>
                    <a:pt x="1" y="1797"/>
                    <a:pt x="514" y="2327"/>
                    <a:pt x="1156" y="2327"/>
                  </a:cubicBezTo>
                  <a:cubicBezTo>
                    <a:pt x="1797" y="2327"/>
                    <a:pt x="2327" y="1797"/>
                    <a:pt x="2327" y="1156"/>
                  </a:cubicBezTo>
                  <a:cubicBezTo>
                    <a:pt x="2327" y="514"/>
                    <a:pt x="1797" y="0"/>
                    <a:pt x="115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17100" y="1359625"/>
              <a:ext cx="46550" cy="83050"/>
            </a:xfrm>
            <a:custGeom>
              <a:rect b="b" l="l" r="r" t="t"/>
              <a:pathLst>
                <a:path extrusionOk="0" h="3322" w="1862">
                  <a:moveTo>
                    <a:pt x="899" y="658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8" y="1396"/>
                    <a:pt x="642" y="1348"/>
                    <a:pt x="578" y="1284"/>
                  </a:cubicBezTo>
                  <a:cubicBezTo>
                    <a:pt x="498" y="1220"/>
                    <a:pt x="482" y="1139"/>
                    <a:pt x="482" y="1027"/>
                  </a:cubicBezTo>
                  <a:cubicBezTo>
                    <a:pt x="482" y="899"/>
                    <a:pt x="514" y="818"/>
                    <a:pt x="594" y="754"/>
                  </a:cubicBezTo>
                  <a:cubicBezTo>
                    <a:pt x="674" y="706"/>
                    <a:pt x="770" y="658"/>
                    <a:pt x="899" y="658"/>
                  </a:cubicBezTo>
                  <a:close/>
                  <a:moveTo>
                    <a:pt x="1027" y="1861"/>
                  </a:moveTo>
                  <a:cubicBezTo>
                    <a:pt x="1155" y="1909"/>
                    <a:pt x="1268" y="1958"/>
                    <a:pt x="1348" y="2022"/>
                  </a:cubicBezTo>
                  <a:cubicBezTo>
                    <a:pt x="1428" y="2086"/>
                    <a:pt x="1460" y="2182"/>
                    <a:pt x="1460" y="2278"/>
                  </a:cubicBezTo>
                  <a:cubicBezTo>
                    <a:pt x="1444" y="2423"/>
                    <a:pt x="1396" y="2503"/>
                    <a:pt x="1348" y="2583"/>
                  </a:cubicBezTo>
                  <a:cubicBezTo>
                    <a:pt x="1268" y="2663"/>
                    <a:pt x="1155" y="2680"/>
                    <a:pt x="1027" y="2680"/>
                  </a:cubicBezTo>
                  <a:lnTo>
                    <a:pt x="1027" y="1861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37"/>
                    <a:pt x="417" y="401"/>
                  </a:cubicBezTo>
                  <a:cubicBezTo>
                    <a:pt x="273" y="466"/>
                    <a:pt x="177" y="546"/>
                    <a:pt x="113" y="658"/>
                  </a:cubicBezTo>
                  <a:cubicBezTo>
                    <a:pt x="32" y="754"/>
                    <a:pt x="0" y="899"/>
                    <a:pt x="0" y="1027"/>
                  </a:cubicBezTo>
                  <a:cubicBezTo>
                    <a:pt x="0" y="1204"/>
                    <a:pt x="32" y="1316"/>
                    <a:pt x="113" y="1444"/>
                  </a:cubicBezTo>
                  <a:cubicBezTo>
                    <a:pt x="193" y="1540"/>
                    <a:pt x="305" y="1621"/>
                    <a:pt x="401" y="1669"/>
                  </a:cubicBezTo>
                  <a:cubicBezTo>
                    <a:pt x="498" y="1701"/>
                    <a:pt x="658" y="1765"/>
                    <a:pt x="867" y="1829"/>
                  </a:cubicBezTo>
                  <a:lnTo>
                    <a:pt x="867" y="2663"/>
                  </a:lnTo>
                  <a:cubicBezTo>
                    <a:pt x="738" y="2647"/>
                    <a:pt x="642" y="2599"/>
                    <a:pt x="578" y="2519"/>
                  </a:cubicBezTo>
                  <a:cubicBezTo>
                    <a:pt x="514" y="2439"/>
                    <a:pt x="466" y="2359"/>
                    <a:pt x="466" y="2262"/>
                  </a:cubicBezTo>
                  <a:lnTo>
                    <a:pt x="0" y="2262"/>
                  </a:lnTo>
                  <a:cubicBezTo>
                    <a:pt x="16" y="2471"/>
                    <a:pt x="97" y="2647"/>
                    <a:pt x="257" y="2792"/>
                  </a:cubicBezTo>
                  <a:cubicBezTo>
                    <a:pt x="417" y="2920"/>
                    <a:pt x="626" y="3000"/>
                    <a:pt x="867" y="3032"/>
                  </a:cubicBezTo>
                  <a:lnTo>
                    <a:pt x="867" y="3321"/>
                  </a:lnTo>
                  <a:lnTo>
                    <a:pt x="979" y="3321"/>
                  </a:lnTo>
                  <a:lnTo>
                    <a:pt x="979" y="3032"/>
                  </a:lnTo>
                  <a:cubicBezTo>
                    <a:pt x="1171" y="3032"/>
                    <a:pt x="1332" y="2984"/>
                    <a:pt x="1460" y="2920"/>
                  </a:cubicBezTo>
                  <a:cubicBezTo>
                    <a:pt x="1605" y="2872"/>
                    <a:pt x="1701" y="2760"/>
                    <a:pt x="1765" y="2663"/>
                  </a:cubicBezTo>
                  <a:cubicBezTo>
                    <a:pt x="1829" y="2551"/>
                    <a:pt x="1861" y="2423"/>
                    <a:pt x="1861" y="2311"/>
                  </a:cubicBezTo>
                  <a:cubicBezTo>
                    <a:pt x="1861" y="2150"/>
                    <a:pt x="1829" y="2006"/>
                    <a:pt x="1749" y="1909"/>
                  </a:cubicBezTo>
                  <a:cubicBezTo>
                    <a:pt x="1669" y="1797"/>
                    <a:pt x="1621" y="1717"/>
                    <a:pt x="1508" y="1669"/>
                  </a:cubicBezTo>
                  <a:cubicBezTo>
                    <a:pt x="1396" y="1621"/>
                    <a:pt x="1236" y="1556"/>
                    <a:pt x="1075" y="1508"/>
                  </a:cubicBezTo>
                  <a:lnTo>
                    <a:pt x="995" y="1476"/>
                  </a:lnTo>
                  <a:lnTo>
                    <a:pt x="995" y="658"/>
                  </a:lnTo>
                  <a:cubicBezTo>
                    <a:pt x="1107" y="674"/>
                    <a:pt x="1204" y="722"/>
                    <a:pt x="1268" y="786"/>
                  </a:cubicBezTo>
                  <a:cubicBezTo>
                    <a:pt x="1316" y="835"/>
                    <a:pt x="1364" y="915"/>
                    <a:pt x="1380" y="1027"/>
                  </a:cubicBezTo>
                  <a:lnTo>
                    <a:pt x="1845" y="1027"/>
                  </a:lnTo>
                  <a:cubicBezTo>
                    <a:pt x="1829" y="818"/>
                    <a:pt x="1733" y="658"/>
                    <a:pt x="1573" y="546"/>
                  </a:cubicBezTo>
                  <a:cubicBezTo>
                    <a:pt x="1444" y="417"/>
                    <a:pt x="1236" y="337"/>
                    <a:pt x="995" y="321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69375" y="1330350"/>
              <a:ext cx="143600" cy="143600"/>
            </a:xfrm>
            <a:custGeom>
              <a:rect b="b" l="l" r="r" t="t"/>
              <a:pathLst>
                <a:path extrusionOk="0" h="5744" w="5744">
                  <a:moveTo>
                    <a:pt x="2872" y="401"/>
                  </a:moveTo>
                  <a:cubicBezTo>
                    <a:pt x="4236" y="401"/>
                    <a:pt x="5343" y="1508"/>
                    <a:pt x="5343" y="2872"/>
                  </a:cubicBezTo>
                  <a:cubicBezTo>
                    <a:pt x="5343" y="4236"/>
                    <a:pt x="4236" y="5343"/>
                    <a:pt x="2872" y="5343"/>
                  </a:cubicBezTo>
                  <a:cubicBezTo>
                    <a:pt x="1508" y="5343"/>
                    <a:pt x="401" y="4236"/>
                    <a:pt x="401" y="2872"/>
                  </a:cubicBezTo>
                  <a:cubicBezTo>
                    <a:pt x="401" y="1508"/>
                    <a:pt x="1508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60"/>
                    <a:pt x="1284" y="5744"/>
                    <a:pt x="2872" y="5744"/>
                  </a:cubicBezTo>
                  <a:cubicBezTo>
                    <a:pt x="4460" y="5744"/>
                    <a:pt x="5744" y="4460"/>
                    <a:pt x="5744" y="2872"/>
                  </a:cubicBezTo>
                  <a:cubicBezTo>
                    <a:pt x="5744" y="1284"/>
                    <a:pt x="4460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838875" y="1299850"/>
              <a:ext cx="204575" cy="204575"/>
            </a:xfrm>
            <a:custGeom>
              <a:rect b="b" l="l" r="r" t="t"/>
              <a:pathLst>
                <a:path extrusionOk="0" h="8183" w="8183">
                  <a:moveTo>
                    <a:pt x="4092" y="402"/>
                  </a:moveTo>
                  <a:cubicBezTo>
                    <a:pt x="6129" y="402"/>
                    <a:pt x="7782" y="2070"/>
                    <a:pt x="7782" y="4092"/>
                  </a:cubicBezTo>
                  <a:cubicBezTo>
                    <a:pt x="7798" y="6145"/>
                    <a:pt x="6129" y="7782"/>
                    <a:pt x="4092" y="7782"/>
                  </a:cubicBezTo>
                  <a:cubicBezTo>
                    <a:pt x="2038" y="7782"/>
                    <a:pt x="402" y="6113"/>
                    <a:pt x="402" y="4092"/>
                  </a:cubicBezTo>
                  <a:cubicBezTo>
                    <a:pt x="402" y="2054"/>
                    <a:pt x="2054" y="402"/>
                    <a:pt x="4092" y="402"/>
                  </a:cubicBezTo>
                  <a:close/>
                  <a:moveTo>
                    <a:pt x="4092" y="1"/>
                  </a:moveTo>
                  <a:cubicBezTo>
                    <a:pt x="1830" y="1"/>
                    <a:pt x="1" y="1846"/>
                    <a:pt x="1" y="4092"/>
                  </a:cubicBezTo>
                  <a:cubicBezTo>
                    <a:pt x="1" y="6338"/>
                    <a:pt x="1846" y="8183"/>
                    <a:pt x="4092" y="8183"/>
                  </a:cubicBezTo>
                  <a:cubicBezTo>
                    <a:pt x="6338" y="8183"/>
                    <a:pt x="8183" y="6338"/>
                    <a:pt x="8183" y="4092"/>
                  </a:cubicBezTo>
                  <a:cubicBezTo>
                    <a:pt x="8183" y="1846"/>
                    <a:pt x="6354" y="1"/>
                    <a:pt x="409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684475" y="1244100"/>
              <a:ext cx="513400" cy="435200"/>
            </a:xfrm>
            <a:custGeom>
              <a:rect b="b" l="l" r="r" t="t"/>
              <a:pathLst>
                <a:path extrusionOk="0" h="17408" w="20536">
                  <a:moveTo>
                    <a:pt x="17102" y="402"/>
                  </a:moveTo>
                  <a:cubicBezTo>
                    <a:pt x="18787" y="402"/>
                    <a:pt x="20151" y="1766"/>
                    <a:pt x="20151" y="3450"/>
                  </a:cubicBezTo>
                  <a:lnTo>
                    <a:pt x="20151" y="11488"/>
                  </a:lnTo>
                  <a:lnTo>
                    <a:pt x="417" y="11488"/>
                  </a:lnTo>
                  <a:lnTo>
                    <a:pt x="417" y="3450"/>
                  </a:lnTo>
                  <a:cubicBezTo>
                    <a:pt x="417" y="1766"/>
                    <a:pt x="1781" y="402"/>
                    <a:pt x="3465" y="402"/>
                  </a:cubicBezTo>
                  <a:close/>
                  <a:moveTo>
                    <a:pt x="20135" y="11889"/>
                  </a:moveTo>
                  <a:cubicBezTo>
                    <a:pt x="20087" y="13541"/>
                    <a:pt x="18723" y="14841"/>
                    <a:pt x="17086" y="14841"/>
                  </a:cubicBezTo>
                  <a:lnTo>
                    <a:pt x="3465" y="14841"/>
                  </a:lnTo>
                  <a:cubicBezTo>
                    <a:pt x="1813" y="14841"/>
                    <a:pt x="481" y="13525"/>
                    <a:pt x="417" y="11889"/>
                  </a:cubicBezTo>
                  <a:close/>
                  <a:moveTo>
                    <a:pt x="12338" y="15274"/>
                  </a:moveTo>
                  <a:lnTo>
                    <a:pt x="12338" y="16894"/>
                  </a:lnTo>
                  <a:lnTo>
                    <a:pt x="8214" y="16894"/>
                  </a:lnTo>
                  <a:lnTo>
                    <a:pt x="8214" y="15274"/>
                  </a:lnTo>
                  <a:close/>
                  <a:moveTo>
                    <a:pt x="3449" y="1"/>
                  </a:moveTo>
                  <a:cubicBezTo>
                    <a:pt x="1540" y="1"/>
                    <a:pt x="0" y="1557"/>
                    <a:pt x="0" y="3450"/>
                  </a:cubicBezTo>
                  <a:lnTo>
                    <a:pt x="0" y="11825"/>
                  </a:lnTo>
                  <a:cubicBezTo>
                    <a:pt x="16" y="13718"/>
                    <a:pt x="1556" y="15274"/>
                    <a:pt x="3465" y="15274"/>
                  </a:cubicBezTo>
                  <a:lnTo>
                    <a:pt x="7813" y="15274"/>
                  </a:lnTo>
                  <a:lnTo>
                    <a:pt x="7813" y="17007"/>
                  </a:lnTo>
                  <a:lnTo>
                    <a:pt x="6369" y="17007"/>
                  </a:lnTo>
                  <a:cubicBezTo>
                    <a:pt x="6257" y="17007"/>
                    <a:pt x="6177" y="17087"/>
                    <a:pt x="6177" y="17215"/>
                  </a:cubicBezTo>
                  <a:cubicBezTo>
                    <a:pt x="6177" y="17328"/>
                    <a:pt x="6257" y="17408"/>
                    <a:pt x="6369" y="17408"/>
                  </a:cubicBezTo>
                  <a:lnTo>
                    <a:pt x="14183" y="17408"/>
                  </a:lnTo>
                  <a:cubicBezTo>
                    <a:pt x="14295" y="17408"/>
                    <a:pt x="14375" y="17328"/>
                    <a:pt x="14375" y="17215"/>
                  </a:cubicBezTo>
                  <a:cubicBezTo>
                    <a:pt x="14375" y="17087"/>
                    <a:pt x="14295" y="17007"/>
                    <a:pt x="14183" y="17007"/>
                  </a:cubicBezTo>
                  <a:lnTo>
                    <a:pt x="12739" y="17007"/>
                  </a:lnTo>
                  <a:lnTo>
                    <a:pt x="12739" y="15274"/>
                  </a:lnTo>
                  <a:lnTo>
                    <a:pt x="17086" y="15274"/>
                  </a:lnTo>
                  <a:cubicBezTo>
                    <a:pt x="18996" y="15274"/>
                    <a:pt x="20536" y="13718"/>
                    <a:pt x="20536" y="11825"/>
                  </a:cubicBezTo>
                  <a:lnTo>
                    <a:pt x="20536" y="3450"/>
                  </a:lnTo>
                  <a:cubicBezTo>
                    <a:pt x="20536" y="1557"/>
                    <a:pt x="18996" y="1"/>
                    <a:pt x="17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23100" y="1558550"/>
              <a:ext cx="36125" cy="36125"/>
            </a:xfrm>
            <a:custGeom>
              <a:rect b="b" l="l" r="r" t="t"/>
              <a:pathLst>
                <a:path extrusionOk="0" h="1445" w="1445">
                  <a:moveTo>
                    <a:pt x="723" y="1"/>
                  </a:moveTo>
                  <a:cubicBezTo>
                    <a:pt x="322" y="1"/>
                    <a:pt x="1" y="322"/>
                    <a:pt x="1" y="723"/>
                  </a:cubicBezTo>
                  <a:cubicBezTo>
                    <a:pt x="1" y="1124"/>
                    <a:pt x="338" y="1445"/>
                    <a:pt x="723" y="1445"/>
                  </a:cubicBezTo>
                  <a:cubicBezTo>
                    <a:pt x="1124" y="1445"/>
                    <a:pt x="1445" y="1124"/>
                    <a:pt x="1445" y="723"/>
                  </a:cubicBezTo>
                  <a:cubicBezTo>
                    <a:pt x="1445" y="322"/>
                    <a:pt x="1124" y="1"/>
                    <a:pt x="72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714450" y="1541825"/>
              <a:ext cx="290825" cy="234950"/>
            </a:xfrm>
            <a:custGeom>
              <a:rect b="b" l="l" r="r" t="t"/>
              <a:pathLst>
                <a:path extrusionOk="0" h="9398" w="11633">
                  <a:moveTo>
                    <a:pt x="7958" y="253"/>
                  </a:moveTo>
                  <a:cubicBezTo>
                    <a:pt x="8600" y="253"/>
                    <a:pt x="9178" y="493"/>
                    <a:pt x="9579" y="910"/>
                  </a:cubicBezTo>
                  <a:cubicBezTo>
                    <a:pt x="9590" y="977"/>
                    <a:pt x="9639" y="1013"/>
                    <a:pt x="9695" y="1013"/>
                  </a:cubicBezTo>
                  <a:cubicBezTo>
                    <a:pt x="9720" y="1013"/>
                    <a:pt x="9746" y="1006"/>
                    <a:pt x="9771" y="991"/>
                  </a:cubicBezTo>
                  <a:lnTo>
                    <a:pt x="10381" y="702"/>
                  </a:lnTo>
                  <a:lnTo>
                    <a:pt x="10654" y="590"/>
                  </a:lnTo>
                  <a:lnTo>
                    <a:pt x="10654" y="590"/>
                  </a:lnTo>
                  <a:cubicBezTo>
                    <a:pt x="10477" y="814"/>
                    <a:pt x="10220" y="1071"/>
                    <a:pt x="10044" y="1215"/>
                  </a:cubicBezTo>
                  <a:cubicBezTo>
                    <a:pt x="9996" y="1247"/>
                    <a:pt x="9980" y="1296"/>
                    <a:pt x="9964" y="1328"/>
                  </a:cubicBezTo>
                  <a:lnTo>
                    <a:pt x="9964" y="1376"/>
                  </a:lnTo>
                  <a:cubicBezTo>
                    <a:pt x="9964" y="1424"/>
                    <a:pt x="9964" y="1488"/>
                    <a:pt x="9996" y="1536"/>
                  </a:cubicBezTo>
                  <a:cubicBezTo>
                    <a:pt x="10044" y="1568"/>
                    <a:pt x="10076" y="1616"/>
                    <a:pt x="10140" y="1616"/>
                  </a:cubicBezTo>
                  <a:cubicBezTo>
                    <a:pt x="10140" y="1616"/>
                    <a:pt x="10159" y="1618"/>
                    <a:pt x="10191" y="1618"/>
                  </a:cubicBezTo>
                  <a:cubicBezTo>
                    <a:pt x="10272" y="1618"/>
                    <a:pt x="10443" y="1609"/>
                    <a:pt x="10638" y="1552"/>
                  </a:cubicBezTo>
                  <a:cubicBezTo>
                    <a:pt x="10702" y="1536"/>
                    <a:pt x="10782" y="1504"/>
                    <a:pt x="10878" y="1472"/>
                  </a:cubicBezTo>
                  <a:lnTo>
                    <a:pt x="10878" y="1472"/>
                  </a:lnTo>
                  <a:cubicBezTo>
                    <a:pt x="10798" y="1552"/>
                    <a:pt x="10734" y="1648"/>
                    <a:pt x="10638" y="1729"/>
                  </a:cubicBezTo>
                  <a:cubicBezTo>
                    <a:pt x="10381" y="1985"/>
                    <a:pt x="10220" y="2114"/>
                    <a:pt x="10156" y="2146"/>
                  </a:cubicBezTo>
                  <a:cubicBezTo>
                    <a:pt x="10076" y="2178"/>
                    <a:pt x="10012" y="2258"/>
                    <a:pt x="10012" y="2338"/>
                  </a:cubicBezTo>
                  <a:cubicBezTo>
                    <a:pt x="9916" y="5467"/>
                    <a:pt x="7830" y="8740"/>
                    <a:pt x="4060" y="8932"/>
                  </a:cubicBezTo>
                  <a:cubicBezTo>
                    <a:pt x="3972" y="8938"/>
                    <a:pt x="3884" y="8941"/>
                    <a:pt x="3796" y="8941"/>
                  </a:cubicBezTo>
                  <a:cubicBezTo>
                    <a:pt x="2882" y="8941"/>
                    <a:pt x="1939" y="8641"/>
                    <a:pt x="1076" y="8114"/>
                  </a:cubicBezTo>
                  <a:cubicBezTo>
                    <a:pt x="1188" y="8114"/>
                    <a:pt x="1284" y="8130"/>
                    <a:pt x="1413" y="8130"/>
                  </a:cubicBezTo>
                  <a:cubicBezTo>
                    <a:pt x="2199" y="8130"/>
                    <a:pt x="3001" y="7841"/>
                    <a:pt x="3707" y="7312"/>
                  </a:cubicBezTo>
                  <a:cubicBezTo>
                    <a:pt x="3755" y="7264"/>
                    <a:pt x="3787" y="7183"/>
                    <a:pt x="3787" y="7103"/>
                  </a:cubicBezTo>
                  <a:cubicBezTo>
                    <a:pt x="3755" y="7023"/>
                    <a:pt x="3723" y="6975"/>
                    <a:pt x="3643" y="6943"/>
                  </a:cubicBezTo>
                  <a:cubicBezTo>
                    <a:pt x="3161" y="6814"/>
                    <a:pt x="1894" y="6349"/>
                    <a:pt x="1701" y="5723"/>
                  </a:cubicBezTo>
                  <a:lnTo>
                    <a:pt x="2520" y="5707"/>
                  </a:lnTo>
                  <a:cubicBezTo>
                    <a:pt x="2616" y="5707"/>
                    <a:pt x="2696" y="5627"/>
                    <a:pt x="2712" y="5515"/>
                  </a:cubicBezTo>
                  <a:cubicBezTo>
                    <a:pt x="2728" y="5419"/>
                    <a:pt x="2680" y="5338"/>
                    <a:pt x="2568" y="5306"/>
                  </a:cubicBezTo>
                  <a:cubicBezTo>
                    <a:pt x="2568" y="5306"/>
                    <a:pt x="1958" y="5098"/>
                    <a:pt x="1637" y="4825"/>
                  </a:cubicBezTo>
                  <a:cubicBezTo>
                    <a:pt x="1156" y="4392"/>
                    <a:pt x="883" y="3862"/>
                    <a:pt x="851" y="3510"/>
                  </a:cubicBezTo>
                  <a:lnTo>
                    <a:pt x="851" y="3510"/>
                  </a:lnTo>
                  <a:cubicBezTo>
                    <a:pt x="915" y="3542"/>
                    <a:pt x="963" y="3558"/>
                    <a:pt x="1044" y="3590"/>
                  </a:cubicBezTo>
                  <a:cubicBezTo>
                    <a:pt x="1300" y="3692"/>
                    <a:pt x="1557" y="3703"/>
                    <a:pt x="1666" y="3703"/>
                  </a:cubicBezTo>
                  <a:cubicBezTo>
                    <a:pt x="1693" y="3703"/>
                    <a:pt x="1711" y="3702"/>
                    <a:pt x="1717" y="3702"/>
                  </a:cubicBezTo>
                  <a:cubicBezTo>
                    <a:pt x="1798" y="3702"/>
                    <a:pt x="1878" y="3638"/>
                    <a:pt x="1894" y="3558"/>
                  </a:cubicBezTo>
                  <a:cubicBezTo>
                    <a:pt x="1910" y="3477"/>
                    <a:pt x="1894" y="3381"/>
                    <a:pt x="1814" y="3333"/>
                  </a:cubicBezTo>
                  <a:cubicBezTo>
                    <a:pt x="1653" y="3221"/>
                    <a:pt x="1188" y="2836"/>
                    <a:pt x="1044" y="2483"/>
                  </a:cubicBezTo>
                  <a:cubicBezTo>
                    <a:pt x="851" y="1905"/>
                    <a:pt x="867" y="1231"/>
                    <a:pt x="1011" y="830"/>
                  </a:cubicBezTo>
                  <a:lnTo>
                    <a:pt x="1011" y="830"/>
                  </a:lnTo>
                  <a:cubicBezTo>
                    <a:pt x="1252" y="1135"/>
                    <a:pt x="1749" y="1616"/>
                    <a:pt x="2872" y="2178"/>
                  </a:cubicBezTo>
                  <a:cubicBezTo>
                    <a:pt x="3851" y="2675"/>
                    <a:pt x="4878" y="2980"/>
                    <a:pt x="5680" y="3012"/>
                  </a:cubicBezTo>
                  <a:cubicBezTo>
                    <a:pt x="5696" y="3028"/>
                    <a:pt x="5728" y="3028"/>
                    <a:pt x="5760" y="3028"/>
                  </a:cubicBezTo>
                  <a:cubicBezTo>
                    <a:pt x="5857" y="3028"/>
                    <a:pt x="5969" y="2932"/>
                    <a:pt x="5969" y="2820"/>
                  </a:cubicBezTo>
                  <a:cubicBezTo>
                    <a:pt x="5969" y="2772"/>
                    <a:pt x="5969" y="2755"/>
                    <a:pt x="5953" y="2707"/>
                  </a:cubicBezTo>
                  <a:cubicBezTo>
                    <a:pt x="5905" y="2547"/>
                    <a:pt x="5857" y="2258"/>
                    <a:pt x="5857" y="2050"/>
                  </a:cubicBezTo>
                  <a:cubicBezTo>
                    <a:pt x="5857" y="1055"/>
                    <a:pt x="6803" y="253"/>
                    <a:pt x="7958" y="253"/>
                  </a:cubicBezTo>
                  <a:close/>
                  <a:moveTo>
                    <a:pt x="7727" y="1"/>
                  </a:moveTo>
                  <a:cubicBezTo>
                    <a:pt x="6419" y="1"/>
                    <a:pt x="5423" y="950"/>
                    <a:pt x="5423" y="2098"/>
                  </a:cubicBezTo>
                  <a:cubicBezTo>
                    <a:pt x="5423" y="2210"/>
                    <a:pt x="5439" y="2435"/>
                    <a:pt x="5472" y="2627"/>
                  </a:cubicBezTo>
                  <a:cubicBezTo>
                    <a:pt x="4766" y="2547"/>
                    <a:pt x="3867" y="2274"/>
                    <a:pt x="3017" y="1857"/>
                  </a:cubicBezTo>
                  <a:cubicBezTo>
                    <a:pt x="1348" y="1007"/>
                    <a:pt x="1172" y="429"/>
                    <a:pt x="1172" y="429"/>
                  </a:cubicBezTo>
                  <a:cubicBezTo>
                    <a:pt x="1156" y="349"/>
                    <a:pt x="1108" y="285"/>
                    <a:pt x="1027" y="269"/>
                  </a:cubicBezTo>
                  <a:cubicBezTo>
                    <a:pt x="1009" y="265"/>
                    <a:pt x="990" y="263"/>
                    <a:pt x="971" y="263"/>
                  </a:cubicBezTo>
                  <a:cubicBezTo>
                    <a:pt x="912" y="263"/>
                    <a:pt x="859" y="284"/>
                    <a:pt x="835" y="333"/>
                  </a:cubicBezTo>
                  <a:cubicBezTo>
                    <a:pt x="482" y="686"/>
                    <a:pt x="322" y="1793"/>
                    <a:pt x="642" y="2659"/>
                  </a:cubicBezTo>
                  <a:cubicBezTo>
                    <a:pt x="723" y="2852"/>
                    <a:pt x="851" y="3060"/>
                    <a:pt x="995" y="3221"/>
                  </a:cubicBezTo>
                  <a:cubicBezTo>
                    <a:pt x="851" y="3157"/>
                    <a:pt x="787" y="3108"/>
                    <a:pt x="787" y="3108"/>
                  </a:cubicBezTo>
                  <a:cubicBezTo>
                    <a:pt x="763" y="3085"/>
                    <a:pt x="714" y="3070"/>
                    <a:pt x="664" y="3070"/>
                  </a:cubicBezTo>
                  <a:cubicBezTo>
                    <a:pt x="646" y="3070"/>
                    <a:pt x="628" y="3072"/>
                    <a:pt x="610" y="3076"/>
                  </a:cubicBezTo>
                  <a:cubicBezTo>
                    <a:pt x="546" y="3092"/>
                    <a:pt x="482" y="3141"/>
                    <a:pt x="466" y="3189"/>
                  </a:cubicBezTo>
                  <a:cubicBezTo>
                    <a:pt x="241" y="3718"/>
                    <a:pt x="626" y="4584"/>
                    <a:pt x="1332" y="5194"/>
                  </a:cubicBezTo>
                  <a:cubicBezTo>
                    <a:pt x="1413" y="5290"/>
                    <a:pt x="1509" y="5338"/>
                    <a:pt x="1605" y="5403"/>
                  </a:cubicBezTo>
                  <a:lnTo>
                    <a:pt x="1445" y="5403"/>
                  </a:lnTo>
                  <a:cubicBezTo>
                    <a:pt x="1348" y="5403"/>
                    <a:pt x="1268" y="5483"/>
                    <a:pt x="1252" y="5579"/>
                  </a:cubicBezTo>
                  <a:cubicBezTo>
                    <a:pt x="1188" y="6461"/>
                    <a:pt x="2439" y="7023"/>
                    <a:pt x="3113" y="7264"/>
                  </a:cubicBezTo>
                  <a:cubicBezTo>
                    <a:pt x="2568" y="7617"/>
                    <a:pt x="1990" y="7793"/>
                    <a:pt x="1413" y="7793"/>
                  </a:cubicBezTo>
                  <a:cubicBezTo>
                    <a:pt x="1027" y="7793"/>
                    <a:pt x="642" y="7729"/>
                    <a:pt x="289" y="7633"/>
                  </a:cubicBezTo>
                  <a:cubicBezTo>
                    <a:pt x="273" y="7630"/>
                    <a:pt x="258" y="7629"/>
                    <a:pt x="243" y="7629"/>
                  </a:cubicBezTo>
                  <a:cubicBezTo>
                    <a:pt x="167" y="7629"/>
                    <a:pt x="102" y="7662"/>
                    <a:pt x="49" y="7729"/>
                  </a:cubicBezTo>
                  <a:cubicBezTo>
                    <a:pt x="1" y="7809"/>
                    <a:pt x="33" y="7905"/>
                    <a:pt x="81" y="7970"/>
                  </a:cubicBezTo>
                  <a:cubicBezTo>
                    <a:pt x="1204" y="8884"/>
                    <a:pt x="2520" y="9397"/>
                    <a:pt x="3819" y="9397"/>
                  </a:cubicBezTo>
                  <a:lnTo>
                    <a:pt x="4076" y="9397"/>
                  </a:lnTo>
                  <a:cubicBezTo>
                    <a:pt x="8055" y="9189"/>
                    <a:pt x="10252" y="5804"/>
                    <a:pt x="10413" y="2531"/>
                  </a:cubicBezTo>
                  <a:cubicBezTo>
                    <a:pt x="10509" y="2467"/>
                    <a:pt x="10702" y="2338"/>
                    <a:pt x="10942" y="2066"/>
                  </a:cubicBezTo>
                  <a:cubicBezTo>
                    <a:pt x="11343" y="1665"/>
                    <a:pt x="11600" y="1215"/>
                    <a:pt x="11600" y="1183"/>
                  </a:cubicBezTo>
                  <a:cubicBezTo>
                    <a:pt x="11632" y="1103"/>
                    <a:pt x="11616" y="1023"/>
                    <a:pt x="11584" y="975"/>
                  </a:cubicBezTo>
                  <a:cubicBezTo>
                    <a:pt x="11552" y="932"/>
                    <a:pt x="11499" y="910"/>
                    <a:pt x="11443" y="910"/>
                  </a:cubicBezTo>
                  <a:cubicBezTo>
                    <a:pt x="11415" y="910"/>
                    <a:pt x="11386" y="916"/>
                    <a:pt x="11359" y="927"/>
                  </a:cubicBezTo>
                  <a:cubicBezTo>
                    <a:pt x="11231" y="975"/>
                    <a:pt x="10974" y="1087"/>
                    <a:pt x="10782" y="1167"/>
                  </a:cubicBezTo>
                  <a:cubicBezTo>
                    <a:pt x="10990" y="943"/>
                    <a:pt x="11199" y="686"/>
                    <a:pt x="11263" y="509"/>
                  </a:cubicBezTo>
                  <a:cubicBezTo>
                    <a:pt x="11295" y="381"/>
                    <a:pt x="11279" y="301"/>
                    <a:pt x="11231" y="221"/>
                  </a:cubicBezTo>
                  <a:cubicBezTo>
                    <a:pt x="11231" y="205"/>
                    <a:pt x="11215" y="189"/>
                    <a:pt x="11199" y="189"/>
                  </a:cubicBezTo>
                  <a:lnTo>
                    <a:pt x="11183" y="189"/>
                  </a:lnTo>
                  <a:lnTo>
                    <a:pt x="11167" y="172"/>
                  </a:lnTo>
                  <a:cubicBezTo>
                    <a:pt x="11167" y="172"/>
                    <a:pt x="11135" y="172"/>
                    <a:pt x="11135" y="140"/>
                  </a:cubicBezTo>
                  <a:lnTo>
                    <a:pt x="11119" y="140"/>
                  </a:lnTo>
                  <a:cubicBezTo>
                    <a:pt x="11103" y="140"/>
                    <a:pt x="11087" y="124"/>
                    <a:pt x="11055" y="124"/>
                  </a:cubicBezTo>
                  <a:cubicBezTo>
                    <a:pt x="11039" y="124"/>
                    <a:pt x="11023" y="124"/>
                    <a:pt x="11007" y="140"/>
                  </a:cubicBezTo>
                  <a:lnTo>
                    <a:pt x="10252" y="461"/>
                  </a:lnTo>
                  <a:lnTo>
                    <a:pt x="9771" y="686"/>
                  </a:lnTo>
                  <a:cubicBezTo>
                    <a:pt x="9322" y="253"/>
                    <a:pt x="8648" y="12"/>
                    <a:pt x="7974" y="12"/>
                  </a:cubicBezTo>
                  <a:cubicBezTo>
                    <a:pt x="7891" y="5"/>
                    <a:pt x="7808" y="1"/>
                    <a:pt x="772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331900" y="858250"/>
              <a:ext cx="321700" cy="283600"/>
            </a:xfrm>
            <a:custGeom>
              <a:rect b="b" l="l" r="r" t="t"/>
              <a:pathLst>
                <a:path extrusionOk="0" h="11344" w="12868">
                  <a:moveTo>
                    <a:pt x="9932" y="1"/>
                  </a:moveTo>
                  <a:cubicBezTo>
                    <a:pt x="11472" y="1092"/>
                    <a:pt x="12467" y="2889"/>
                    <a:pt x="12467" y="4910"/>
                  </a:cubicBezTo>
                  <a:cubicBezTo>
                    <a:pt x="12467" y="8247"/>
                    <a:pt x="9771" y="10943"/>
                    <a:pt x="6434" y="10943"/>
                  </a:cubicBezTo>
                  <a:cubicBezTo>
                    <a:pt x="5392" y="10943"/>
                    <a:pt x="4349" y="10670"/>
                    <a:pt x="3434" y="10140"/>
                  </a:cubicBezTo>
                  <a:cubicBezTo>
                    <a:pt x="3386" y="10124"/>
                    <a:pt x="3370" y="10124"/>
                    <a:pt x="3322" y="10124"/>
                  </a:cubicBezTo>
                  <a:cubicBezTo>
                    <a:pt x="3306" y="10124"/>
                    <a:pt x="3290" y="10124"/>
                    <a:pt x="3274" y="10140"/>
                  </a:cubicBezTo>
                  <a:lnTo>
                    <a:pt x="1172" y="10862"/>
                  </a:lnTo>
                  <a:lnTo>
                    <a:pt x="1172" y="10862"/>
                  </a:lnTo>
                  <a:lnTo>
                    <a:pt x="1605" y="8648"/>
                  </a:lnTo>
                  <a:cubicBezTo>
                    <a:pt x="1621" y="8584"/>
                    <a:pt x="1605" y="8520"/>
                    <a:pt x="1573" y="8488"/>
                  </a:cubicBezTo>
                  <a:cubicBezTo>
                    <a:pt x="803" y="7445"/>
                    <a:pt x="402" y="6210"/>
                    <a:pt x="402" y="4958"/>
                  </a:cubicBezTo>
                  <a:cubicBezTo>
                    <a:pt x="402" y="2921"/>
                    <a:pt x="1413" y="1124"/>
                    <a:pt x="2953" y="33"/>
                  </a:cubicBezTo>
                  <a:lnTo>
                    <a:pt x="2295" y="33"/>
                  </a:lnTo>
                  <a:cubicBezTo>
                    <a:pt x="899" y="1204"/>
                    <a:pt x="1" y="2969"/>
                    <a:pt x="1" y="4926"/>
                  </a:cubicBezTo>
                  <a:cubicBezTo>
                    <a:pt x="1" y="6274"/>
                    <a:pt x="402" y="7541"/>
                    <a:pt x="1188" y="8648"/>
                  </a:cubicBezTo>
                  <a:lnTo>
                    <a:pt x="707" y="11135"/>
                  </a:lnTo>
                  <a:cubicBezTo>
                    <a:pt x="691" y="11215"/>
                    <a:pt x="723" y="11263"/>
                    <a:pt x="771" y="11312"/>
                  </a:cubicBezTo>
                  <a:cubicBezTo>
                    <a:pt x="803" y="11344"/>
                    <a:pt x="851" y="11344"/>
                    <a:pt x="899" y="11344"/>
                  </a:cubicBezTo>
                  <a:cubicBezTo>
                    <a:pt x="931" y="11344"/>
                    <a:pt x="947" y="11344"/>
                    <a:pt x="964" y="11328"/>
                  </a:cubicBezTo>
                  <a:lnTo>
                    <a:pt x="3306" y="10525"/>
                  </a:lnTo>
                  <a:cubicBezTo>
                    <a:pt x="4268" y="11071"/>
                    <a:pt x="5327" y="11344"/>
                    <a:pt x="6434" y="11344"/>
                  </a:cubicBezTo>
                  <a:cubicBezTo>
                    <a:pt x="9996" y="11344"/>
                    <a:pt x="12868" y="8456"/>
                    <a:pt x="12868" y="4910"/>
                  </a:cubicBezTo>
                  <a:cubicBezTo>
                    <a:pt x="12868" y="2937"/>
                    <a:pt x="11985" y="1172"/>
                    <a:pt x="105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391275" y="889250"/>
              <a:ext cx="201775" cy="185625"/>
            </a:xfrm>
            <a:custGeom>
              <a:rect b="b" l="l" r="r" t="t"/>
              <a:pathLst>
                <a:path extrusionOk="0" h="7425" w="8071">
                  <a:moveTo>
                    <a:pt x="1557" y="365"/>
                  </a:moveTo>
                  <a:cubicBezTo>
                    <a:pt x="1797" y="365"/>
                    <a:pt x="1910" y="429"/>
                    <a:pt x="1958" y="462"/>
                  </a:cubicBezTo>
                  <a:cubicBezTo>
                    <a:pt x="2054" y="638"/>
                    <a:pt x="2455" y="1601"/>
                    <a:pt x="2599" y="1954"/>
                  </a:cubicBezTo>
                  <a:cubicBezTo>
                    <a:pt x="2599" y="1954"/>
                    <a:pt x="2648" y="2082"/>
                    <a:pt x="2551" y="2210"/>
                  </a:cubicBezTo>
                  <a:cubicBezTo>
                    <a:pt x="2439" y="2403"/>
                    <a:pt x="2134" y="2708"/>
                    <a:pt x="2134" y="2708"/>
                  </a:cubicBezTo>
                  <a:lnTo>
                    <a:pt x="2118" y="2724"/>
                  </a:lnTo>
                  <a:cubicBezTo>
                    <a:pt x="2022" y="2852"/>
                    <a:pt x="1893" y="3157"/>
                    <a:pt x="2118" y="3430"/>
                  </a:cubicBezTo>
                  <a:cubicBezTo>
                    <a:pt x="2166" y="3478"/>
                    <a:pt x="2182" y="3510"/>
                    <a:pt x="2214" y="3574"/>
                  </a:cubicBezTo>
                  <a:cubicBezTo>
                    <a:pt x="2407" y="3831"/>
                    <a:pt x="2664" y="4216"/>
                    <a:pt x="3145" y="4681"/>
                  </a:cubicBezTo>
                  <a:cubicBezTo>
                    <a:pt x="3722" y="5259"/>
                    <a:pt x="4781" y="5660"/>
                    <a:pt x="4845" y="5676"/>
                  </a:cubicBezTo>
                  <a:cubicBezTo>
                    <a:pt x="4862" y="5676"/>
                    <a:pt x="4862" y="5676"/>
                    <a:pt x="4894" y="5692"/>
                  </a:cubicBezTo>
                  <a:cubicBezTo>
                    <a:pt x="4898" y="5692"/>
                    <a:pt x="4921" y="5694"/>
                    <a:pt x="4955" y="5694"/>
                  </a:cubicBezTo>
                  <a:cubicBezTo>
                    <a:pt x="5041" y="5694"/>
                    <a:pt x="5196" y="5678"/>
                    <a:pt x="5311" y="5563"/>
                  </a:cubicBezTo>
                  <a:cubicBezTo>
                    <a:pt x="5407" y="5451"/>
                    <a:pt x="5856" y="4890"/>
                    <a:pt x="5952" y="4777"/>
                  </a:cubicBezTo>
                  <a:cubicBezTo>
                    <a:pt x="5965" y="4764"/>
                    <a:pt x="6020" y="4720"/>
                    <a:pt x="6099" y="4720"/>
                  </a:cubicBezTo>
                  <a:cubicBezTo>
                    <a:pt x="6118" y="4720"/>
                    <a:pt x="6139" y="4723"/>
                    <a:pt x="6161" y="4729"/>
                  </a:cubicBezTo>
                  <a:cubicBezTo>
                    <a:pt x="6450" y="4857"/>
                    <a:pt x="7653" y="5451"/>
                    <a:pt x="7669" y="5483"/>
                  </a:cubicBezTo>
                  <a:cubicBezTo>
                    <a:pt x="7669" y="5483"/>
                    <a:pt x="7685" y="5499"/>
                    <a:pt x="7685" y="5563"/>
                  </a:cubicBezTo>
                  <a:cubicBezTo>
                    <a:pt x="7685" y="5772"/>
                    <a:pt x="7589" y="6221"/>
                    <a:pt x="7493" y="6333"/>
                  </a:cubicBezTo>
                  <a:lnTo>
                    <a:pt x="7477" y="6366"/>
                  </a:lnTo>
                  <a:cubicBezTo>
                    <a:pt x="7284" y="6542"/>
                    <a:pt x="6835" y="7007"/>
                    <a:pt x="6145" y="7007"/>
                  </a:cubicBezTo>
                  <a:cubicBezTo>
                    <a:pt x="5471" y="7007"/>
                    <a:pt x="3626" y="6398"/>
                    <a:pt x="2664" y="5435"/>
                  </a:cubicBezTo>
                  <a:cubicBezTo>
                    <a:pt x="1781" y="4553"/>
                    <a:pt x="835" y="3510"/>
                    <a:pt x="642" y="2611"/>
                  </a:cubicBezTo>
                  <a:cubicBezTo>
                    <a:pt x="369" y="1681"/>
                    <a:pt x="434" y="1360"/>
                    <a:pt x="642" y="1071"/>
                  </a:cubicBezTo>
                  <a:cubicBezTo>
                    <a:pt x="819" y="750"/>
                    <a:pt x="1123" y="397"/>
                    <a:pt x="1252" y="381"/>
                  </a:cubicBezTo>
                  <a:cubicBezTo>
                    <a:pt x="1380" y="365"/>
                    <a:pt x="1476" y="365"/>
                    <a:pt x="1557" y="365"/>
                  </a:cubicBezTo>
                  <a:close/>
                  <a:moveTo>
                    <a:pt x="1593" y="1"/>
                  </a:moveTo>
                  <a:cubicBezTo>
                    <a:pt x="1480" y="1"/>
                    <a:pt x="1356" y="10"/>
                    <a:pt x="1220" y="28"/>
                  </a:cubicBezTo>
                  <a:cubicBezTo>
                    <a:pt x="803" y="77"/>
                    <a:pt x="401" y="750"/>
                    <a:pt x="305" y="879"/>
                  </a:cubicBezTo>
                  <a:cubicBezTo>
                    <a:pt x="16" y="1328"/>
                    <a:pt x="0" y="1793"/>
                    <a:pt x="209" y="2756"/>
                  </a:cubicBezTo>
                  <a:cubicBezTo>
                    <a:pt x="417" y="3718"/>
                    <a:pt x="1396" y="4793"/>
                    <a:pt x="2343" y="5740"/>
                  </a:cubicBezTo>
                  <a:cubicBezTo>
                    <a:pt x="3353" y="6767"/>
                    <a:pt x="5263" y="7424"/>
                    <a:pt x="6129" y="7424"/>
                  </a:cubicBezTo>
                  <a:cubicBezTo>
                    <a:pt x="6979" y="7424"/>
                    <a:pt x="7541" y="6863"/>
                    <a:pt x="7733" y="6654"/>
                  </a:cubicBezTo>
                  <a:lnTo>
                    <a:pt x="7749" y="6638"/>
                  </a:lnTo>
                  <a:cubicBezTo>
                    <a:pt x="7990" y="6398"/>
                    <a:pt x="8070" y="5772"/>
                    <a:pt x="8070" y="5579"/>
                  </a:cubicBezTo>
                  <a:cubicBezTo>
                    <a:pt x="8070" y="5323"/>
                    <a:pt x="7910" y="5178"/>
                    <a:pt x="7813" y="5130"/>
                  </a:cubicBezTo>
                  <a:cubicBezTo>
                    <a:pt x="7717" y="5082"/>
                    <a:pt x="6594" y="4537"/>
                    <a:pt x="6305" y="4392"/>
                  </a:cubicBezTo>
                  <a:cubicBezTo>
                    <a:pt x="6217" y="4350"/>
                    <a:pt x="6134" y="4333"/>
                    <a:pt x="6059" y="4333"/>
                  </a:cubicBezTo>
                  <a:cubicBezTo>
                    <a:pt x="5846" y="4333"/>
                    <a:pt x="5691" y="4466"/>
                    <a:pt x="5632" y="4537"/>
                  </a:cubicBezTo>
                  <a:cubicBezTo>
                    <a:pt x="5423" y="4793"/>
                    <a:pt x="5086" y="5210"/>
                    <a:pt x="5022" y="5275"/>
                  </a:cubicBezTo>
                  <a:cubicBezTo>
                    <a:pt x="5006" y="5291"/>
                    <a:pt x="4990" y="5291"/>
                    <a:pt x="4958" y="5291"/>
                  </a:cubicBezTo>
                  <a:cubicBezTo>
                    <a:pt x="4813" y="5243"/>
                    <a:pt x="3899" y="4874"/>
                    <a:pt x="3450" y="4392"/>
                  </a:cubicBezTo>
                  <a:cubicBezTo>
                    <a:pt x="3000" y="3959"/>
                    <a:pt x="2744" y="3574"/>
                    <a:pt x="2551" y="3333"/>
                  </a:cubicBezTo>
                  <a:cubicBezTo>
                    <a:pt x="2519" y="3269"/>
                    <a:pt x="2471" y="3237"/>
                    <a:pt x="2455" y="3189"/>
                  </a:cubicBezTo>
                  <a:cubicBezTo>
                    <a:pt x="2407" y="3093"/>
                    <a:pt x="2439" y="3012"/>
                    <a:pt x="2455" y="2996"/>
                  </a:cubicBezTo>
                  <a:cubicBezTo>
                    <a:pt x="2519" y="2932"/>
                    <a:pt x="2808" y="2643"/>
                    <a:pt x="2920" y="2451"/>
                  </a:cubicBezTo>
                  <a:cubicBezTo>
                    <a:pt x="3081" y="2210"/>
                    <a:pt x="3033" y="1954"/>
                    <a:pt x="2984" y="1825"/>
                  </a:cubicBezTo>
                  <a:cubicBezTo>
                    <a:pt x="2952" y="1761"/>
                    <a:pt x="2439" y="526"/>
                    <a:pt x="2311" y="301"/>
                  </a:cubicBezTo>
                  <a:cubicBezTo>
                    <a:pt x="2212" y="103"/>
                    <a:pt x="1970" y="1"/>
                    <a:pt x="159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556425" y="4536625"/>
              <a:ext cx="32125" cy="32100"/>
            </a:xfrm>
            <a:custGeom>
              <a:rect b="b" l="l" r="r" t="t"/>
              <a:pathLst>
                <a:path extrusionOk="0" h="1284" w="1285">
                  <a:moveTo>
                    <a:pt x="642" y="0"/>
                  </a:moveTo>
                  <a:cubicBezTo>
                    <a:pt x="273" y="0"/>
                    <a:pt x="1" y="289"/>
                    <a:pt x="1" y="642"/>
                  </a:cubicBezTo>
                  <a:cubicBezTo>
                    <a:pt x="1" y="1011"/>
                    <a:pt x="273" y="1284"/>
                    <a:pt x="642" y="1284"/>
                  </a:cubicBezTo>
                  <a:cubicBezTo>
                    <a:pt x="995" y="1284"/>
                    <a:pt x="1284" y="1011"/>
                    <a:pt x="1284" y="642"/>
                  </a:cubicBezTo>
                  <a:cubicBezTo>
                    <a:pt x="1268" y="305"/>
                    <a:pt x="995" y="0"/>
                    <a:pt x="64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416850" y="4560275"/>
              <a:ext cx="149625" cy="149250"/>
            </a:xfrm>
            <a:custGeom>
              <a:rect b="b" l="l" r="r" t="t"/>
              <a:pathLst>
                <a:path extrusionOk="0" h="5970" w="5985">
                  <a:moveTo>
                    <a:pt x="2985" y="402"/>
                  </a:moveTo>
                  <a:cubicBezTo>
                    <a:pt x="4412" y="402"/>
                    <a:pt x="5584" y="1557"/>
                    <a:pt x="5584" y="2985"/>
                  </a:cubicBezTo>
                  <a:cubicBezTo>
                    <a:pt x="5584" y="4413"/>
                    <a:pt x="4412" y="5568"/>
                    <a:pt x="2985" y="5568"/>
                  </a:cubicBezTo>
                  <a:cubicBezTo>
                    <a:pt x="1573" y="5568"/>
                    <a:pt x="402" y="4413"/>
                    <a:pt x="402" y="2985"/>
                  </a:cubicBezTo>
                  <a:cubicBezTo>
                    <a:pt x="402" y="1557"/>
                    <a:pt x="1557" y="402"/>
                    <a:pt x="2985" y="402"/>
                  </a:cubicBezTo>
                  <a:close/>
                  <a:moveTo>
                    <a:pt x="2985" y="1"/>
                  </a:moveTo>
                  <a:cubicBezTo>
                    <a:pt x="1348" y="1"/>
                    <a:pt x="0" y="1349"/>
                    <a:pt x="0" y="2985"/>
                  </a:cubicBezTo>
                  <a:cubicBezTo>
                    <a:pt x="0" y="4638"/>
                    <a:pt x="1348" y="5969"/>
                    <a:pt x="2985" y="5969"/>
                  </a:cubicBezTo>
                  <a:cubicBezTo>
                    <a:pt x="4637" y="5969"/>
                    <a:pt x="5985" y="4621"/>
                    <a:pt x="5985" y="2985"/>
                  </a:cubicBezTo>
                  <a:cubicBezTo>
                    <a:pt x="5985" y="1349"/>
                    <a:pt x="4637" y="1"/>
                    <a:pt x="298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344250" y="4494100"/>
              <a:ext cx="294425" cy="281200"/>
            </a:xfrm>
            <a:custGeom>
              <a:rect b="b" l="l" r="r" t="t"/>
              <a:pathLst>
                <a:path extrusionOk="0" h="11248" w="11777">
                  <a:moveTo>
                    <a:pt x="7509" y="402"/>
                  </a:moveTo>
                  <a:cubicBezTo>
                    <a:pt x="9643" y="402"/>
                    <a:pt x="11359" y="2119"/>
                    <a:pt x="11359" y="4252"/>
                  </a:cubicBezTo>
                  <a:lnTo>
                    <a:pt x="11359" y="6996"/>
                  </a:lnTo>
                  <a:cubicBezTo>
                    <a:pt x="11359" y="9129"/>
                    <a:pt x="9643" y="10846"/>
                    <a:pt x="7509" y="10846"/>
                  </a:cubicBezTo>
                  <a:lnTo>
                    <a:pt x="4252" y="10846"/>
                  </a:lnTo>
                  <a:cubicBezTo>
                    <a:pt x="2118" y="10846"/>
                    <a:pt x="402" y="9129"/>
                    <a:pt x="402" y="6996"/>
                  </a:cubicBezTo>
                  <a:lnTo>
                    <a:pt x="402" y="4252"/>
                  </a:lnTo>
                  <a:cubicBezTo>
                    <a:pt x="402" y="2119"/>
                    <a:pt x="2118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910" y="1"/>
                    <a:pt x="1" y="1910"/>
                    <a:pt x="1" y="4252"/>
                  </a:cubicBezTo>
                  <a:lnTo>
                    <a:pt x="1" y="6996"/>
                  </a:lnTo>
                  <a:cubicBezTo>
                    <a:pt x="1" y="9338"/>
                    <a:pt x="1910" y="11247"/>
                    <a:pt x="4252" y="11247"/>
                  </a:cubicBezTo>
                  <a:lnTo>
                    <a:pt x="7525" y="11247"/>
                  </a:lnTo>
                  <a:cubicBezTo>
                    <a:pt x="9867" y="11247"/>
                    <a:pt x="11776" y="9338"/>
                    <a:pt x="11776" y="6996"/>
                  </a:cubicBezTo>
                  <a:lnTo>
                    <a:pt x="11776" y="4252"/>
                  </a:lnTo>
                  <a:cubicBezTo>
                    <a:pt x="11760" y="1910"/>
                    <a:pt x="9867" y="1"/>
                    <a:pt x="752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371925" y="928450"/>
              <a:ext cx="415950" cy="383875"/>
            </a:xfrm>
            <a:custGeom>
              <a:rect b="b" l="l" r="r" t="t"/>
              <a:pathLst>
                <a:path extrusionOk="0" h="15355" w="16638">
                  <a:moveTo>
                    <a:pt x="11022" y="434"/>
                  </a:moveTo>
                  <a:cubicBezTo>
                    <a:pt x="13926" y="434"/>
                    <a:pt x="16285" y="2776"/>
                    <a:pt x="16285" y="5696"/>
                  </a:cubicBezTo>
                  <a:cubicBezTo>
                    <a:pt x="16237" y="8536"/>
                    <a:pt x="13862" y="10894"/>
                    <a:pt x="10990" y="10894"/>
                  </a:cubicBezTo>
                  <a:cubicBezTo>
                    <a:pt x="10429" y="10894"/>
                    <a:pt x="9835" y="10782"/>
                    <a:pt x="9322" y="10605"/>
                  </a:cubicBezTo>
                  <a:cubicBezTo>
                    <a:pt x="9306" y="10605"/>
                    <a:pt x="9274" y="10589"/>
                    <a:pt x="9258" y="10589"/>
                  </a:cubicBezTo>
                  <a:cubicBezTo>
                    <a:pt x="9177" y="10573"/>
                    <a:pt x="9097" y="10525"/>
                    <a:pt x="9033" y="10509"/>
                  </a:cubicBezTo>
                  <a:cubicBezTo>
                    <a:pt x="9001" y="10493"/>
                    <a:pt x="8953" y="10461"/>
                    <a:pt x="8937" y="10461"/>
                  </a:cubicBezTo>
                  <a:cubicBezTo>
                    <a:pt x="8873" y="10445"/>
                    <a:pt x="8824" y="10413"/>
                    <a:pt x="8760" y="10381"/>
                  </a:cubicBezTo>
                  <a:cubicBezTo>
                    <a:pt x="8712" y="10365"/>
                    <a:pt x="8696" y="10349"/>
                    <a:pt x="8664" y="10349"/>
                  </a:cubicBezTo>
                  <a:cubicBezTo>
                    <a:pt x="8584" y="10300"/>
                    <a:pt x="8472" y="10268"/>
                    <a:pt x="8391" y="10204"/>
                  </a:cubicBezTo>
                  <a:cubicBezTo>
                    <a:pt x="8375" y="10188"/>
                    <a:pt x="8359" y="10188"/>
                    <a:pt x="8311" y="10188"/>
                  </a:cubicBezTo>
                  <a:lnTo>
                    <a:pt x="8279" y="10188"/>
                  </a:lnTo>
                  <a:cubicBezTo>
                    <a:pt x="8263" y="10188"/>
                    <a:pt x="8231" y="10188"/>
                    <a:pt x="8215" y="10204"/>
                  </a:cubicBezTo>
                  <a:lnTo>
                    <a:pt x="6434" y="10830"/>
                  </a:lnTo>
                  <a:lnTo>
                    <a:pt x="6787" y="8921"/>
                  </a:lnTo>
                  <a:cubicBezTo>
                    <a:pt x="6819" y="8857"/>
                    <a:pt x="6787" y="8792"/>
                    <a:pt x="6755" y="8760"/>
                  </a:cubicBezTo>
                  <a:cubicBezTo>
                    <a:pt x="6675" y="8664"/>
                    <a:pt x="6610" y="8552"/>
                    <a:pt x="6530" y="8439"/>
                  </a:cubicBezTo>
                  <a:cubicBezTo>
                    <a:pt x="6514" y="8391"/>
                    <a:pt x="6466" y="8343"/>
                    <a:pt x="6450" y="8295"/>
                  </a:cubicBezTo>
                  <a:cubicBezTo>
                    <a:pt x="6418" y="8231"/>
                    <a:pt x="6370" y="8183"/>
                    <a:pt x="6354" y="8119"/>
                  </a:cubicBezTo>
                  <a:cubicBezTo>
                    <a:pt x="6306" y="8054"/>
                    <a:pt x="6290" y="7990"/>
                    <a:pt x="6258" y="7942"/>
                  </a:cubicBezTo>
                  <a:cubicBezTo>
                    <a:pt x="6225" y="7894"/>
                    <a:pt x="6209" y="7830"/>
                    <a:pt x="6193" y="7798"/>
                  </a:cubicBezTo>
                  <a:cubicBezTo>
                    <a:pt x="6145" y="7717"/>
                    <a:pt x="6129" y="7653"/>
                    <a:pt x="6113" y="7573"/>
                  </a:cubicBezTo>
                  <a:cubicBezTo>
                    <a:pt x="6097" y="7541"/>
                    <a:pt x="6097" y="7493"/>
                    <a:pt x="6065" y="7461"/>
                  </a:cubicBezTo>
                  <a:cubicBezTo>
                    <a:pt x="6049" y="7381"/>
                    <a:pt x="6017" y="7300"/>
                    <a:pt x="5985" y="7220"/>
                  </a:cubicBezTo>
                  <a:cubicBezTo>
                    <a:pt x="5985" y="7188"/>
                    <a:pt x="5969" y="7156"/>
                    <a:pt x="5969" y="7140"/>
                  </a:cubicBezTo>
                  <a:cubicBezTo>
                    <a:pt x="5872" y="6819"/>
                    <a:pt x="5808" y="6498"/>
                    <a:pt x="5792" y="6177"/>
                  </a:cubicBezTo>
                  <a:cubicBezTo>
                    <a:pt x="5776" y="6017"/>
                    <a:pt x="5776" y="5856"/>
                    <a:pt x="5776" y="5696"/>
                  </a:cubicBezTo>
                  <a:cubicBezTo>
                    <a:pt x="5776" y="2808"/>
                    <a:pt x="8119" y="434"/>
                    <a:pt x="11022" y="434"/>
                  </a:cubicBezTo>
                  <a:close/>
                  <a:moveTo>
                    <a:pt x="4733" y="6274"/>
                  </a:moveTo>
                  <a:cubicBezTo>
                    <a:pt x="4942" y="6274"/>
                    <a:pt x="5151" y="6290"/>
                    <a:pt x="5375" y="6306"/>
                  </a:cubicBezTo>
                  <a:lnTo>
                    <a:pt x="5375" y="6370"/>
                  </a:lnTo>
                  <a:cubicBezTo>
                    <a:pt x="5391" y="6450"/>
                    <a:pt x="5391" y="6546"/>
                    <a:pt x="5407" y="6627"/>
                  </a:cubicBezTo>
                  <a:cubicBezTo>
                    <a:pt x="5407" y="6675"/>
                    <a:pt x="5423" y="6707"/>
                    <a:pt x="5423" y="6755"/>
                  </a:cubicBezTo>
                  <a:cubicBezTo>
                    <a:pt x="5487" y="7028"/>
                    <a:pt x="5568" y="7316"/>
                    <a:pt x="5664" y="7589"/>
                  </a:cubicBezTo>
                  <a:cubicBezTo>
                    <a:pt x="5696" y="7637"/>
                    <a:pt x="5696" y="7653"/>
                    <a:pt x="5712" y="7701"/>
                  </a:cubicBezTo>
                  <a:cubicBezTo>
                    <a:pt x="5728" y="7782"/>
                    <a:pt x="5776" y="7830"/>
                    <a:pt x="5792" y="7910"/>
                  </a:cubicBezTo>
                  <a:cubicBezTo>
                    <a:pt x="5808" y="7974"/>
                    <a:pt x="5824" y="8022"/>
                    <a:pt x="5856" y="8070"/>
                  </a:cubicBezTo>
                  <a:cubicBezTo>
                    <a:pt x="5872" y="8135"/>
                    <a:pt x="5905" y="8199"/>
                    <a:pt x="5937" y="8263"/>
                  </a:cubicBezTo>
                  <a:cubicBezTo>
                    <a:pt x="5969" y="8311"/>
                    <a:pt x="6017" y="8391"/>
                    <a:pt x="6033" y="8455"/>
                  </a:cubicBezTo>
                  <a:cubicBezTo>
                    <a:pt x="6049" y="8504"/>
                    <a:pt x="6097" y="8552"/>
                    <a:pt x="6113" y="8600"/>
                  </a:cubicBezTo>
                  <a:cubicBezTo>
                    <a:pt x="6177" y="8712"/>
                    <a:pt x="6258" y="8824"/>
                    <a:pt x="6338" y="8921"/>
                  </a:cubicBezTo>
                  <a:lnTo>
                    <a:pt x="6033" y="10477"/>
                  </a:lnTo>
                  <a:cubicBezTo>
                    <a:pt x="5985" y="10429"/>
                    <a:pt x="5905" y="10365"/>
                    <a:pt x="5824" y="10365"/>
                  </a:cubicBezTo>
                  <a:cubicBezTo>
                    <a:pt x="5696" y="10365"/>
                    <a:pt x="5568" y="10477"/>
                    <a:pt x="5568" y="10621"/>
                  </a:cubicBezTo>
                  <a:cubicBezTo>
                    <a:pt x="5568" y="10766"/>
                    <a:pt x="5696" y="10878"/>
                    <a:pt x="5824" y="10878"/>
                  </a:cubicBezTo>
                  <a:cubicBezTo>
                    <a:pt x="5889" y="10878"/>
                    <a:pt x="5937" y="10862"/>
                    <a:pt x="5969" y="10846"/>
                  </a:cubicBezTo>
                  <a:lnTo>
                    <a:pt x="5969" y="10846"/>
                  </a:lnTo>
                  <a:lnTo>
                    <a:pt x="5937" y="11087"/>
                  </a:lnTo>
                  <a:cubicBezTo>
                    <a:pt x="5905" y="11167"/>
                    <a:pt x="5953" y="11231"/>
                    <a:pt x="5985" y="11263"/>
                  </a:cubicBezTo>
                  <a:cubicBezTo>
                    <a:pt x="6017" y="11279"/>
                    <a:pt x="6033" y="11279"/>
                    <a:pt x="6049" y="11311"/>
                  </a:cubicBezTo>
                  <a:lnTo>
                    <a:pt x="6129" y="11311"/>
                  </a:lnTo>
                  <a:cubicBezTo>
                    <a:pt x="6145" y="11311"/>
                    <a:pt x="6177" y="11311"/>
                    <a:pt x="6193" y="11295"/>
                  </a:cubicBezTo>
                  <a:lnTo>
                    <a:pt x="8231" y="10589"/>
                  </a:lnTo>
                  <a:lnTo>
                    <a:pt x="8600" y="10766"/>
                  </a:lnTo>
                  <a:cubicBezTo>
                    <a:pt x="8632" y="10782"/>
                    <a:pt x="8648" y="10782"/>
                    <a:pt x="8696" y="10814"/>
                  </a:cubicBezTo>
                  <a:cubicBezTo>
                    <a:pt x="8792" y="10846"/>
                    <a:pt x="8873" y="10894"/>
                    <a:pt x="8985" y="10926"/>
                  </a:cubicBezTo>
                  <a:cubicBezTo>
                    <a:pt x="9001" y="10926"/>
                    <a:pt x="9017" y="10942"/>
                    <a:pt x="9033" y="10942"/>
                  </a:cubicBezTo>
                  <a:cubicBezTo>
                    <a:pt x="8985" y="11744"/>
                    <a:pt x="8696" y="12514"/>
                    <a:pt x="8231" y="13156"/>
                  </a:cubicBezTo>
                  <a:cubicBezTo>
                    <a:pt x="8199" y="13188"/>
                    <a:pt x="8199" y="13252"/>
                    <a:pt x="8199" y="13317"/>
                  </a:cubicBezTo>
                  <a:lnTo>
                    <a:pt x="8504" y="14841"/>
                  </a:lnTo>
                  <a:lnTo>
                    <a:pt x="7044" y="14343"/>
                  </a:lnTo>
                  <a:cubicBezTo>
                    <a:pt x="7022" y="14329"/>
                    <a:pt x="6997" y="14321"/>
                    <a:pt x="6973" y="14321"/>
                  </a:cubicBezTo>
                  <a:cubicBezTo>
                    <a:pt x="6944" y="14321"/>
                    <a:pt x="6917" y="14333"/>
                    <a:pt x="6899" y="14359"/>
                  </a:cubicBezTo>
                  <a:cubicBezTo>
                    <a:pt x="6225" y="14744"/>
                    <a:pt x="5487" y="14937"/>
                    <a:pt x="4733" y="14937"/>
                  </a:cubicBezTo>
                  <a:cubicBezTo>
                    <a:pt x="2343" y="14937"/>
                    <a:pt x="402" y="12996"/>
                    <a:pt x="402" y="10605"/>
                  </a:cubicBezTo>
                  <a:cubicBezTo>
                    <a:pt x="402" y="8215"/>
                    <a:pt x="2343" y="6274"/>
                    <a:pt x="4733" y="6274"/>
                  </a:cubicBezTo>
                  <a:close/>
                  <a:moveTo>
                    <a:pt x="10990" y="1"/>
                  </a:moveTo>
                  <a:cubicBezTo>
                    <a:pt x="7846" y="1"/>
                    <a:pt x="5327" y="2519"/>
                    <a:pt x="5327" y="5648"/>
                  </a:cubicBezTo>
                  <a:cubicBezTo>
                    <a:pt x="5327" y="5728"/>
                    <a:pt x="5327" y="5840"/>
                    <a:pt x="5343" y="5921"/>
                  </a:cubicBezTo>
                  <a:cubicBezTo>
                    <a:pt x="5151" y="5889"/>
                    <a:pt x="4942" y="5872"/>
                    <a:pt x="4733" y="5872"/>
                  </a:cubicBezTo>
                  <a:cubicBezTo>
                    <a:pt x="2118" y="5872"/>
                    <a:pt x="1" y="8006"/>
                    <a:pt x="1" y="10605"/>
                  </a:cubicBezTo>
                  <a:cubicBezTo>
                    <a:pt x="1" y="13220"/>
                    <a:pt x="2118" y="15338"/>
                    <a:pt x="4733" y="15338"/>
                  </a:cubicBezTo>
                  <a:cubicBezTo>
                    <a:pt x="5536" y="15338"/>
                    <a:pt x="6306" y="15146"/>
                    <a:pt x="7012" y="14761"/>
                  </a:cubicBezTo>
                  <a:lnTo>
                    <a:pt x="8696" y="15338"/>
                  </a:lnTo>
                  <a:cubicBezTo>
                    <a:pt x="8712" y="15338"/>
                    <a:pt x="8744" y="15354"/>
                    <a:pt x="8760" y="15354"/>
                  </a:cubicBezTo>
                  <a:cubicBezTo>
                    <a:pt x="8792" y="15354"/>
                    <a:pt x="8857" y="15338"/>
                    <a:pt x="8905" y="15322"/>
                  </a:cubicBezTo>
                  <a:cubicBezTo>
                    <a:pt x="8953" y="15274"/>
                    <a:pt x="8985" y="15194"/>
                    <a:pt x="8953" y="15146"/>
                  </a:cubicBezTo>
                  <a:lnTo>
                    <a:pt x="8616" y="13349"/>
                  </a:lnTo>
                  <a:cubicBezTo>
                    <a:pt x="9081" y="12691"/>
                    <a:pt x="9354" y="11921"/>
                    <a:pt x="9434" y="11103"/>
                  </a:cubicBezTo>
                  <a:cubicBezTo>
                    <a:pt x="9948" y="11247"/>
                    <a:pt x="10461" y="11327"/>
                    <a:pt x="10990" y="11327"/>
                  </a:cubicBezTo>
                  <a:cubicBezTo>
                    <a:pt x="14087" y="11295"/>
                    <a:pt x="16638" y="8760"/>
                    <a:pt x="16638" y="5648"/>
                  </a:cubicBezTo>
                  <a:cubicBezTo>
                    <a:pt x="16638" y="2551"/>
                    <a:pt x="14119" y="1"/>
                    <a:pt x="109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575275" y="11033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1"/>
                  </a:moveTo>
                  <a:cubicBezTo>
                    <a:pt x="81" y="1"/>
                    <a:pt x="1" y="81"/>
                    <a:pt x="1" y="209"/>
                  </a:cubicBezTo>
                  <a:cubicBezTo>
                    <a:pt x="1" y="321"/>
                    <a:pt x="81" y="402"/>
                    <a:pt x="209" y="402"/>
                  </a:cubicBezTo>
                  <a:lnTo>
                    <a:pt x="5504" y="402"/>
                  </a:lnTo>
                  <a:cubicBezTo>
                    <a:pt x="5616" y="402"/>
                    <a:pt x="5696" y="321"/>
                    <a:pt x="5696" y="209"/>
                  </a:cubicBezTo>
                  <a:cubicBezTo>
                    <a:pt x="5696" y="81"/>
                    <a:pt x="5616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75275" y="10648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0"/>
                  </a:moveTo>
                  <a:cubicBezTo>
                    <a:pt x="81" y="0"/>
                    <a:pt x="1" y="81"/>
                    <a:pt x="1" y="193"/>
                  </a:cubicBezTo>
                  <a:cubicBezTo>
                    <a:pt x="1" y="321"/>
                    <a:pt x="81" y="401"/>
                    <a:pt x="209" y="401"/>
                  </a:cubicBezTo>
                  <a:lnTo>
                    <a:pt x="5504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1"/>
                    <a:pt x="5616" y="0"/>
                    <a:pt x="550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575275" y="10255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209" y="401"/>
                  </a:cubicBezTo>
                  <a:lnTo>
                    <a:pt x="5504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16" y="0"/>
                    <a:pt x="550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452150" y="1187150"/>
              <a:ext cx="13250" cy="12850"/>
            </a:xfrm>
            <a:custGeom>
              <a:rect b="b" l="l" r="r" t="t"/>
              <a:pathLst>
                <a:path extrusionOk="0" h="514" w="530">
                  <a:moveTo>
                    <a:pt x="257" y="1"/>
                  </a:moveTo>
                  <a:cubicBezTo>
                    <a:pt x="113" y="1"/>
                    <a:pt x="0" y="113"/>
                    <a:pt x="0" y="257"/>
                  </a:cubicBezTo>
                  <a:cubicBezTo>
                    <a:pt x="0" y="402"/>
                    <a:pt x="113" y="514"/>
                    <a:pt x="257" y="514"/>
                  </a:cubicBezTo>
                  <a:cubicBezTo>
                    <a:pt x="401" y="514"/>
                    <a:pt x="514" y="402"/>
                    <a:pt x="514" y="257"/>
                  </a:cubicBezTo>
                  <a:cubicBezTo>
                    <a:pt x="530" y="113"/>
                    <a:pt x="417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483425" y="1187150"/>
              <a:ext cx="13275" cy="12850"/>
            </a:xfrm>
            <a:custGeom>
              <a:rect b="b" l="l" r="r" t="t"/>
              <a:pathLst>
                <a:path extrusionOk="0" h="514" w="531">
                  <a:moveTo>
                    <a:pt x="273" y="1"/>
                  </a:moveTo>
                  <a:cubicBezTo>
                    <a:pt x="129" y="1"/>
                    <a:pt x="1" y="113"/>
                    <a:pt x="1" y="257"/>
                  </a:cubicBezTo>
                  <a:cubicBezTo>
                    <a:pt x="1" y="402"/>
                    <a:pt x="129" y="514"/>
                    <a:pt x="273" y="514"/>
                  </a:cubicBezTo>
                  <a:cubicBezTo>
                    <a:pt x="402" y="514"/>
                    <a:pt x="530" y="402"/>
                    <a:pt x="530" y="257"/>
                  </a:cubicBezTo>
                  <a:cubicBezTo>
                    <a:pt x="530" y="113"/>
                    <a:pt x="40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792225" y="4289950"/>
              <a:ext cx="238675" cy="146825"/>
            </a:xfrm>
            <a:custGeom>
              <a:rect b="b" l="l" r="r" t="t"/>
              <a:pathLst>
                <a:path extrusionOk="0" h="5873" w="9547">
                  <a:moveTo>
                    <a:pt x="5536" y="402"/>
                  </a:moveTo>
                  <a:cubicBezTo>
                    <a:pt x="6707" y="402"/>
                    <a:pt x="7653" y="1364"/>
                    <a:pt x="7653" y="2536"/>
                  </a:cubicBezTo>
                  <a:cubicBezTo>
                    <a:pt x="7653" y="2632"/>
                    <a:pt x="7734" y="2728"/>
                    <a:pt x="7862" y="2728"/>
                  </a:cubicBezTo>
                  <a:cubicBezTo>
                    <a:pt x="8584" y="2776"/>
                    <a:pt x="9162" y="3354"/>
                    <a:pt x="9162" y="4092"/>
                  </a:cubicBezTo>
                  <a:cubicBezTo>
                    <a:pt x="9146" y="4862"/>
                    <a:pt x="8536" y="5455"/>
                    <a:pt x="7782" y="5455"/>
                  </a:cubicBezTo>
                  <a:lnTo>
                    <a:pt x="1782" y="5455"/>
                  </a:lnTo>
                  <a:cubicBezTo>
                    <a:pt x="1044" y="5455"/>
                    <a:pt x="418" y="4862"/>
                    <a:pt x="418" y="4092"/>
                  </a:cubicBezTo>
                  <a:cubicBezTo>
                    <a:pt x="418" y="3418"/>
                    <a:pt x="915" y="2824"/>
                    <a:pt x="1605" y="2744"/>
                  </a:cubicBezTo>
                  <a:cubicBezTo>
                    <a:pt x="1701" y="2728"/>
                    <a:pt x="1782" y="2632"/>
                    <a:pt x="1782" y="2536"/>
                  </a:cubicBezTo>
                  <a:cubicBezTo>
                    <a:pt x="1782" y="1974"/>
                    <a:pt x="2215" y="1525"/>
                    <a:pt x="2776" y="1525"/>
                  </a:cubicBezTo>
                  <a:cubicBezTo>
                    <a:pt x="2969" y="1525"/>
                    <a:pt x="3161" y="1589"/>
                    <a:pt x="3322" y="1685"/>
                  </a:cubicBezTo>
                  <a:cubicBezTo>
                    <a:pt x="3348" y="1712"/>
                    <a:pt x="3375" y="1724"/>
                    <a:pt x="3404" y="1724"/>
                  </a:cubicBezTo>
                  <a:cubicBezTo>
                    <a:pt x="3428" y="1724"/>
                    <a:pt x="3453" y="1716"/>
                    <a:pt x="3482" y="1701"/>
                  </a:cubicBezTo>
                  <a:cubicBezTo>
                    <a:pt x="3546" y="1685"/>
                    <a:pt x="3578" y="1653"/>
                    <a:pt x="3611" y="1605"/>
                  </a:cubicBezTo>
                  <a:cubicBezTo>
                    <a:pt x="3963" y="867"/>
                    <a:pt x="4701" y="402"/>
                    <a:pt x="5536" y="402"/>
                  </a:cubicBezTo>
                  <a:close/>
                  <a:moveTo>
                    <a:pt x="5504" y="1"/>
                  </a:moveTo>
                  <a:cubicBezTo>
                    <a:pt x="4605" y="1"/>
                    <a:pt x="3787" y="482"/>
                    <a:pt x="3322" y="1252"/>
                  </a:cubicBezTo>
                  <a:cubicBezTo>
                    <a:pt x="3145" y="1172"/>
                    <a:pt x="2969" y="1124"/>
                    <a:pt x="2760" y="1124"/>
                  </a:cubicBezTo>
                  <a:cubicBezTo>
                    <a:pt x="2038" y="1124"/>
                    <a:pt x="1445" y="1669"/>
                    <a:pt x="1364" y="2391"/>
                  </a:cubicBezTo>
                  <a:cubicBezTo>
                    <a:pt x="578" y="2568"/>
                    <a:pt x="1" y="3290"/>
                    <a:pt x="1" y="4108"/>
                  </a:cubicBezTo>
                  <a:cubicBezTo>
                    <a:pt x="1" y="5102"/>
                    <a:pt x="771" y="5873"/>
                    <a:pt x="1766" y="5873"/>
                  </a:cubicBezTo>
                  <a:lnTo>
                    <a:pt x="7750" y="5873"/>
                  </a:lnTo>
                  <a:cubicBezTo>
                    <a:pt x="8744" y="5873"/>
                    <a:pt x="9515" y="5102"/>
                    <a:pt x="9515" y="4108"/>
                  </a:cubicBezTo>
                  <a:cubicBezTo>
                    <a:pt x="9547" y="3209"/>
                    <a:pt x="8889" y="2471"/>
                    <a:pt x="8039" y="2343"/>
                  </a:cubicBezTo>
                  <a:cubicBezTo>
                    <a:pt x="7942" y="1043"/>
                    <a:pt x="6851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029975" y="4119900"/>
              <a:ext cx="141225" cy="141600"/>
            </a:xfrm>
            <a:custGeom>
              <a:rect b="b" l="l" r="r" t="t"/>
              <a:pathLst>
                <a:path extrusionOk="0" h="5664" w="5649">
                  <a:moveTo>
                    <a:pt x="2824" y="401"/>
                  </a:moveTo>
                  <a:cubicBezTo>
                    <a:pt x="4172" y="401"/>
                    <a:pt x="5247" y="1492"/>
                    <a:pt x="5247" y="2840"/>
                  </a:cubicBezTo>
                  <a:cubicBezTo>
                    <a:pt x="5247" y="4172"/>
                    <a:pt x="4172" y="5262"/>
                    <a:pt x="2824" y="5262"/>
                  </a:cubicBezTo>
                  <a:cubicBezTo>
                    <a:pt x="1477" y="5262"/>
                    <a:pt x="402" y="4172"/>
                    <a:pt x="402" y="2840"/>
                  </a:cubicBezTo>
                  <a:cubicBezTo>
                    <a:pt x="402" y="1492"/>
                    <a:pt x="1477" y="401"/>
                    <a:pt x="2824" y="401"/>
                  </a:cubicBezTo>
                  <a:close/>
                  <a:moveTo>
                    <a:pt x="2824" y="0"/>
                  </a:moveTo>
                  <a:cubicBezTo>
                    <a:pt x="1252" y="0"/>
                    <a:pt x="1" y="1268"/>
                    <a:pt x="1" y="2840"/>
                  </a:cubicBezTo>
                  <a:cubicBezTo>
                    <a:pt x="1" y="4396"/>
                    <a:pt x="1252" y="5664"/>
                    <a:pt x="2824" y="5664"/>
                  </a:cubicBezTo>
                  <a:cubicBezTo>
                    <a:pt x="4397" y="5664"/>
                    <a:pt x="5648" y="4396"/>
                    <a:pt x="5648" y="2840"/>
                  </a:cubicBezTo>
                  <a:cubicBezTo>
                    <a:pt x="5648" y="1268"/>
                    <a:pt x="4397" y="0"/>
                    <a:pt x="282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955375" y="4287950"/>
              <a:ext cx="291225" cy="150425"/>
            </a:xfrm>
            <a:custGeom>
              <a:rect b="b" l="l" r="r" t="t"/>
              <a:pathLst>
                <a:path extrusionOk="0" h="6017" w="11649">
                  <a:moveTo>
                    <a:pt x="5808" y="402"/>
                  </a:moveTo>
                  <a:cubicBezTo>
                    <a:pt x="8744" y="402"/>
                    <a:pt x="11119" y="2728"/>
                    <a:pt x="11231" y="5616"/>
                  </a:cubicBezTo>
                  <a:lnTo>
                    <a:pt x="402" y="5616"/>
                  </a:lnTo>
                  <a:cubicBezTo>
                    <a:pt x="498" y="2728"/>
                    <a:pt x="2889" y="402"/>
                    <a:pt x="5808" y="402"/>
                  </a:cubicBezTo>
                  <a:close/>
                  <a:moveTo>
                    <a:pt x="5808" y="0"/>
                  </a:moveTo>
                  <a:cubicBezTo>
                    <a:pt x="2600" y="0"/>
                    <a:pt x="1" y="2616"/>
                    <a:pt x="1" y="5824"/>
                  </a:cubicBezTo>
                  <a:cubicBezTo>
                    <a:pt x="1" y="5937"/>
                    <a:pt x="81" y="6017"/>
                    <a:pt x="193" y="6017"/>
                  </a:cubicBezTo>
                  <a:lnTo>
                    <a:pt x="11440" y="6017"/>
                  </a:lnTo>
                  <a:cubicBezTo>
                    <a:pt x="11568" y="6017"/>
                    <a:pt x="11648" y="5937"/>
                    <a:pt x="11648" y="5824"/>
                  </a:cubicBezTo>
                  <a:cubicBezTo>
                    <a:pt x="11632" y="2616"/>
                    <a:pt x="9017" y="0"/>
                    <a:pt x="580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69350" y="4533825"/>
              <a:ext cx="69000" cy="158850"/>
            </a:xfrm>
            <a:custGeom>
              <a:rect b="b" l="l" r="r" t="t"/>
              <a:pathLst>
                <a:path extrusionOk="0" h="6354" w="2760">
                  <a:moveTo>
                    <a:pt x="2359" y="401"/>
                  </a:moveTo>
                  <a:lnTo>
                    <a:pt x="2359" y="5952"/>
                  </a:lnTo>
                  <a:lnTo>
                    <a:pt x="401" y="5952"/>
                  </a:lnTo>
                  <a:lnTo>
                    <a:pt x="401" y="401"/>
                  </a:lnTo>
                  <a:close/>
                  <a:moveTo>
                    <a:pt x="401" y="0"/>
                  </a:moveTo>
                  <a:cubicBezTo>
                    <a:pt x="177" y="0"/>
                    <a:pt x="0" y="177"/>
                    <a:pt x="0" y="401"/>
                  </a:cubicBezTo>
                  <a:lnTo>
                    <a:pt x="0" y="5952"/>
                  </a:lnTo>
                  <a:cubicBezTo>
                    <a:pt x="0" y="6177"/>
                    <a:pt x="177" y="6353"/>
                    <a:pt x="401" y="6353"/>
                  </a:cubicBezTo>
                  <a:lnTo>
                    <a:pt x="2359" y="6353"/>
                  </a:lnTo>
                  <a:cubicBezTo>
                    <a:pt x="2583" y="6353"/>
                    <a:pt x="2760" y="6177"/>
                    <a:pt x="2760" y="5952"/>
                  </a:cubicBezTo>
                  <a:lnTo>
                    <a:pt x="2760" y="401"/>
                  </a:lnTo>
                  <a:cubicBezTo>
                    <a:pt x="2760" y="177"/>
                    <a:pt x="2583" y="0"/>
                    <a:pt x="235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369600" y="4484075"/>
              <a:ext cx="69025" cy="208600"/>
            </a:xfrm>
            <a:custGeom>
              <a:rect b="b" l="l" r="r" t="t"/>
              <a:pathLst>
                <a:path extrusionOk="0" h="8344" w="2761">
                  <a:moveTo>
                    <a:pt x="2343" y="402"/>
                  </a:moveTo>
                  <a:lnTo>
                    <a:pt x="2343" y="7942"/>
                  </a:lnTo>
                  <a:lnTo>
                    <a:pt x="386" y="7942"/>
                  </a:lnTo>
                  <a:lnTo>
                    <a:pt x="386" y="402"/>
                  </a:lnTo>
                  <a:close/>
                  <a:moveTo>
                    <a:pt x="402" y="1"/>
                  </a:moveTo>
                  <a:cubicBezTo>
                    <a:pt x="177" y="1"/>
                    <a:pt x="1" y="177"/>
                    <a:pt x="1" y="402"/>
                  </a:cubicBezTo>
                  <a:lnTo>
                    <a:pt x="1" y="7942"/>
                  </a:lnTo>
                  <a:cubicBezTo>
                    <a:pt x="1" y="8167"/>
                    <a:pt x="177" y="8343"/>
                    <a:pt x="402" y="8343"/>
                  </a:cubicBezTo>
                  <a:lnTo>
                    <a:pt x="2359" y="8343"/>
                  </a:lnTo>
                  <a:cubicBezTo>
                    <a:pt x="2584" y="8343"/>
                    <a:pt x="2760" y="8167"/>
                    <a:pt x="2760" y="7942"/>
                  </a:cubicBezTo>
                  <a:lnTo>
                    <a:pt x="2760" y="402"/>
                  </a:lnTo>
                  <a:cubicBezTo>
                    <a:pt x="2760" y="177"/>
                    <a:pt x="2584" y="1"/>
                    <a:pt x="235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469475" y="4434350"/>
              <a:ext cx="69025" cy="258325"/>
            </a:xfrm>
            <a:custGeom>
              <a:rect b="b" l="l" r="r" t="t"/>
              <a:pathLst>
                <a:path extrusionOk="0" h="10333" w="2761">
                  <a:moveTo>
                    <a:pt x="2359" y="401"/>
                  </a:moveTo>
                  <a:lnTo>
                    <a:pt x="2359" y="9931"/>
                  </a:lnTo>
                  <a:lnTo>
                    <a:pt x="402" y="9931"/>
                  </a:lnTo>
                  <a:lnTo>
                    <a:pt x="402" y="401"/>
                  </a:lnTo>
                  <a:close/>
                  <a:moveTo>
                    <a:pt x="402" y="0"/>
                  </a:moveTo>
                  <a:cubicBezTo>
                    <a:pt x="177" y="0"/>
                    <a:pt x="1" y="177"/>
                    <a:pt x="1" y="401"/>
                  </a:cubicBezTo>
                  <a:lnTo>
                    <a:pt x="1" y="9931"/>
                  </a:lnTo>
                  <a:cubicBezTo>
                    <a:pt x="1" y="10156"/>
                    <a:pt x="177" y="10332"/>
                    <a:pt x="402" y="10332"/>
                  </a:cubicBezTo>
                  <a:lnTo>
                    <a:pt x="2359" y="10332"/>
                  </a:lnTo>
                  <a:cubicBezTo>
                    <a:pt x="2584" y="10332"/>
                    <a:pt x="2760" y="10156"/>
                    <a:pt x="2760" y="9931"/>
                  </a:cubicBezTo>
                  <a:lnTo>
                    <a:pt x="2760" y="401"/>
                  </a:lnTo>
                  <a:cubicBezTo>
                    <a:pt x="2760" y="177"/>
                    <a:pt x="2584" y="0"/>
                    <a:pt x="235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568950" y="4384600"/>
              <a:ext cx="69425" cy="308075"/>
            </a:xfrm>
            <a:custGeom>
              <a:rect b="b" l="l" r="r" t="t"/>
              <a:pathLst>
                <a:path extrusionOk="0" h="12323" w="2777">
                  <a:moveTo>
                    <a:pt x="2375" y="402"/>
                  </a:moveTo>
                  <a:lnTo>
                    <a:pt x="2375" y="11921"/>
                  </a:lnTo>
                  <a:lnTo>
                    <a:pt x="402" y="11921"/>
                  </a:lnTo>
                  <a:lnTo>
                    <a:pt x="402" y="402"/>
                  </a:lnTo>
                  <a:close/>
                  <a:moveTo>
                    <a:pt x="402" y="1"/>
                  </a:moveTo>
                  <a:cubicBezTo>
                    <a:pt x="193" y="1"/>
                    <a:pt x="1" y="193"/>
                    <a:pt x="1" y="402"/>
                  </a:cubicBezTo>
                  <a:lnTo>
                    <a:pt x="1" y="11921"/>
                  </a:lnTo>
                  <a:cubicBezTo>
                    <a:pt x="1" y="12146"/>
                    <a:pt x="193" y="12322"/>
                    <a:pt x="402" y="12322"/>
                  </a:cubicBezTo>
                  <a:lnTo>
                    <a:pt x="2375" y="12322"/>
                  </a:lnTo>
                  <a:cubicBezTo>
                    <a:pt x="2584" y="12322"/>
                    <a:pt x="2776" y="12146"/>
                    <a:pt x="2776" y="11921"/>
                  </a:cubicBezTo>
                  <a:lnTo>
                    <a:pt x="2776" y="402"/>
                  </a:lnTo>
                  <a:cubicBezTo>
                    <a:pt x="2776" y="193"/>
                    <a:pt x="2600" y="1"/>
                    <a:pt x="237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269350" y="4218550"/>
              <a:ext cx="369025" cy="176100"/>
            </a:xfrm>
            <a:custGeom>
              <a:rect b="b" l="l" r="r" t="t"/>
              <a:pathLst>
                <a:path extrusionOk="0" h="7044" w="14761">
                  <a:moveTo>
                    <a:pt x="12209" y="1"/>
                  </a:moveTo>
                  <a:cubicBezTo>
                    <a:pt x="12097" y="1"/>
                    <a:pt x="12017" y="81"/>
                    <a:pt x="12017" y="209"/>
                  </a:cubicBezTo>
                  <a:cubicBezTo>
                    <a:pt x="12017" y="322"/>
                    <a:pt x="12097" y="402"/>
                    <a:pt x="12209" y="402"/>
                  </a:cubicBezTo>
                  <a:lnTo>
                    <a:pt x="14038" y="402"/>
                  </a:lnTo>
                  <a:cubicBezTo>
                    <a:pt x="6610" y="6563"/>
                    <a:pt x="497" y="6643"/>
                    <a:pt x="193" y="6643"/>
                  </a:cubicBezTo>
                  <a:cubicBezTo>
                    <a:pt x="96" y="6643"/>
                    <a:pt x="0" y="6723"/>
                    <a:pt x="0" y="6851"/>
                  </a:cubicBezTo>
                  <a:cubicBezTo>
                    <a:pt x="0" y="6964"/>
                    <a:pt x="80" y="7044"/>
                    <a:pt x="193" y="7044"/>
                  </a:cubicBezTo>
                  <a:lnTo>
                    <a:pt x="225" y="7044"/>
                  </a:lnTo>
                  <a:cubicBezTo>
                    <a:pt x="562" y="7044"/>
                    <a:pt x="6754" y="6948"/>
                    <a:pt x="14231" y="739"/>
                  </a:cubicBezTo>
                  <a:lnTo>
                    <a:pt x="14231" y="739"/>
                  </a:lnTo>
                  <a:lnTo>
                    <a:pt x="13797" y="2696"/>
                  </a:lnTo>
                  <a:cubicBezTo>
                    <a:pt x="13781" y="2792"/>
                    <a:pt x="13830" y="2921"/>
                    <a:pt x="13958" y="2937"/>
                  </a:cubicBezTo>
                  <a:lnTo>
                    <a:pt x="13990" y="2937"/>
                  </a:lnTo>
                  <a:cubicBezTo>
                    <a:pt x="14102" y="2937"/>
                    <a:pt x="14183" y="2873"/>
                    <a:pt x="14199" y="2776"/>
                  </a:cubicBezTo>
                  <a:lnTo>
                    <a:pt x="14760" y="226"/>
                  </a:lnTo>
                  <a:lnTo>
                    <a:pt x="14760" y="209"/>
                  </a:lnTo>
                  <a:lnTo>
                    <a:pt x="14760" y="145"/>
                  </a:lnTo>
                  <a:lnTo>
                    <a:pt x="14760" y="129"/>
                  </a:lnTo>
                  <a:lnTo>
                    <a:pt x="14760" y="113"/>
                  </a:lnTo>
                  <a:cubicBezTo>
                    <a:pt x="14760" y="113"/>
                    <a:pt x="14760" y="81"/>
                    <a:pt x="14744" y="81"/>
                  </a:cubicBezTo>
                  <a:cubicBezTo>
                    <a:pt x="14744" y="81"/>
                    <a:pt x="14744" y="65"/>
                    <a:pt x="14712" y="65"/>
                  </a:cubicBezTo>
                  <a:cubicBezTo>
                    <a:pt x="14696" y="49"/>
                    <a:pt x="14696" y="33"/>
                    <a:pt x="14680" y="33"/>
                  </a:cubicBezTo>
                  <a:cubicBezTo>
                    <a:pt x="14664" y="1"/>
                    <a:pt x="14632" y="1"/>
                    <a:pt x="14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469875" y="4801850"/>
              <a:ext cx="101100" cy="46850"/>
            </a:xfrm>
            <a:custGeom>
              <a:rect b="b" l="l" r="r" t="t"/>
              <a:pathLst>
                <a:path extrusionOk="0" h="1874" w="4044">
                  <a:moveTo>
                    <a:pt x="1945" y="0"/>
                  </a:moveTo>
                  <a:cubicBezTo>
                    <a:pt x="1900" y="0"/>
                    <a:pt x="1859" y="21"/>
                    <a:pt x="1830" y="60"/>
                  </a:cubicBezTo>
                  <a:lnTo>
                    <a:pt x="1" y="1841"/>
                  </a:lnTo>
                  <a:lnTo>
                    <a:pt x="578" y="1841"/>
                  </a:lnTo>
                  <a:lnTo>
                    <a:pt x="1782" y="686"/>
                  </a:lnTo>
                  <a:lnTo>
                    <a:pt x="1782" y="1793"/>
                  </a:lnTo>
                  <a:cubicBezTo>
                    <a:pt x="1782" y="1809"/>
                    <a:pt x="1782" y="1841"/>
                    <a:pt x="1798" y="1873"/>
                  </a:cubicBezTo>
                  <a:lnTo>
                    <a:pt x="4044" y="1873"/>
                  </a:lnTo>
                  <a:cubicBezTo>
                    <a:pt x="3450" y="1713"/>
                    <a:pt x="2841" y="1600"/>
                    <a:pt x="2199" y="1584"/>
                  </a:cubicBezTo>
                  <a:lnTo>
                    <a:pt x="2199" y="205"/>
                  </a:lnTo>
                  <a:lnTo>
                    <a:pt x="2167" y="205"/>
                  </a:lnTo>
                  <a:cubicBezTo>
                    <a:pt x="2167" y="124"/>
                    <a:pt x="2119" y="44"/>
                    <a:pt x="2038" y="28"/>
                  </a:cubicBezTo>
                  <a:cubicBezTo>
                    <a:pt x="2007" y="9"/>
                    <a:pt x="1975" y="0"/>
                    <a:pt x="194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820925" y="46633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00" y="1235"/>
                  </a:moveTo>
                  <a:cubicBezTo>
                    <a:pt x="2856" y="1877"/>
                    <a:pt x="3370" y="2375"/>
                    <a:pt x="3995" y="2631"/>
                  </a:cubicBezTo>
                  <a:cubicBezTo>
                    <a:pt x="3370" y="2872"/>
                    <a:pt x="2872" y="3401"/>
                    <a:pt x="2600" y="4043"/>
                  </a:cubicBezTo>
                  <a:cubicBezTo>
                    <a:pt x="2327" y="3401"/>
                    <a:pt x="1813" y="2888"/>
                    <a:pt x="1188" y="2631"/>
                  </a:cubicBezTo>
                  <a:cubicBezTo>
                    <a:pt x="1829" y="2375"/>
                    <a:pt x="2327" y="1845"/>
                    <a:pt x="2600" y="1235"/>
                  </a:cubicBezTo>
                  <a:close/>
                  <a:moveTo>
                    <a:pt x="2616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412" y="2407"/>
                    <a:pt x="209" y="2407"/>
                  </a:cubicBezTo>
                  <a:cubicBezTo>
                    <a:pt x="81" y="2407"/>
                    <a:pt x="1" y="2487"/>
                    <a:pt x="1" y="2615"/>
                  </a:cubicBezTo>
                  <a:cubicBezTo>
                    <a:pt x="1" y="2727"/>
                    <a:pt x="81" y="2808"/>
                    <a:pt x="209" y="2808"/>
                  </a:cubicBezTo>
                  <a:cubicBezTo>
                    <a:pt x="1428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16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802"/>
                    <a:pt x="3819" y="2808"/>
                    <a:pt x="5022" y="2808"/>
                  </a:cubicBezTo>
                  <a:cubicBezTo>
                    <a:pt x="5134" y="2808"/>
                    <a:pt x="5215" y="2727"/>
                    <a:pt x="5215" y="2615"/>
                  </a:cubicBezTo>
                  <a:cubicBezTo>
                    <a:pt x="5215" y="2487"/>
                    <a:pt x="5118" y="2407"/>
                    <a:pt x="5022" y="2407"/>
                  </a:cubicBezTo>
                  <a:cubicBezTo>
                    <a:pt x="3803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66850" y="457232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4" y="1220"/>
                  </a:moveTo>
                  <a:cubicBezTo>
                    <a:pt x="2857" y="1861"/>
                    <a:pt x="3370" y="2359"/>
                    <a:pt x="3996" y="2631"/>
                  </a:cubicBezTo>
                  <a:cubicBezTo>
                    <a:pt x="3370" y="2888"/>
                    <a:pt x="2857" y="3385"/>
                    <a:pt x="2584" y="4027"/>
                  </a:cubicBezTo>
                  <a:cubicBezTo>
                    <a:pt x="2327" y="3385"/>
                    <a:pt x="1814" y="2888"/>
                    <a:pt x="1188" y="2631"/>
                  </a:cubicBezTo>
                  <a:cubicBezTo>
                    <a:pt x="1830" y="2359"/>
                    <a:pt x="2327" y="1845"/>
                    <a:pt x="2584" y="1220"/>
                  </a:cubicBezTo>
                  <a:close/>
                  <a:moveTo>
                    <a:pt x="2616" y="0"/>
                  </a:moveTo>
                  <a:cubicBezTo>
                    <a:pt x="2488" y="0"/>
                    <a:pt x="2407" y="80"/>
                    <a:pt x="2407" y="193"/>
                  </a:cubicBezTo>
                  <a:cubicBezTo>
                    <a:pt x="2407" y="1428"/>
                    <a:pt x="1413" y="2407"/>
                    <a:pt x="209" y="2407"/>
                  </a:cubicBezTo>
                  <a:cubicBezTo>
                    <a:pt x="81" y="2407"/>
                    <a:pt x="1" y="2487"/>
                    <a:pt x="1" y="2599"/>
                  </a:cubicBezTo>
                  <a:cubicBezTo>
                    <a:pt x="1" y="2728"/>
                    <a:pt x="81" y="2808"/>
                    <a:pt x="209" y="2808"/>
                  </a:cubicBezTo>
                  <a:cubicBezTo>
                    <a:pt x="1429" y="2808"/>
                    <a:pt x="2407" y="3803"/>
                    <a:pt x="2407" y="5006"/>
                  </a:cubicBezTo>
                  <a:cubicBezTo>
                    <a:pt x="2407" y="5134"/>
                    <a:pt x="2488" y="5214"/>
                    <a:pt x="2616" y="5214"/>
                  </a:cubicBezTo>
                  <a:cubicBezTo>
                    <a:pt x="2728" y="5214"/>
                    <a:pt x="2808" y="5134"/>
                    <a:pt x="2808" y="5006"/>
                  </a:cubicBezTo>
                  <a:cubicBezTo>
                    <a:pt x="2808" y="3787"/>
                    <a:pt x="3819" y="2808"/>
                    <a:pt x="5022" y="2808"/>
                  </a:cubicBezTo>
                  <a:cubicBezTo>
                    <a:pt x="5135" y="2808"/>
                    <a:pt x="5215" y="2728"/>
                    <a:pt x="5215" y="2599"/>
                  </a:cubicBezTo>
                  <a:cubicBezTo>
                    <a:pt x="5215" y="2487"/>
                    <a:pt x="5119" y="2407"/>
                    <a:pt x="5022" y="2407"/>
                  </a:cubicBezTo>
                  <a:cubicBezTo>
                    <a:pt x="3787" y="2407"/>
                    <a:pt x="2808" y="1396"/>
                    <a:pt x="2808" y="193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853600" y="4647325"/>
              <a:ext cx="318875" cy="200575"/>
            </a:xfrm>
            <a:custGeom>
              <a:rect b="b" l="l" r="r" t="t"/>
              <a:pathLst>
                <a:path extrusionOk="0" h="8023" w="12755">
                  <a:moveTo>
                    <a:pt x="6386" y="0"/>
                  </a:moveTo>
                  <a:cubicBezTo>
                    <a:pt x="6257" y="0"/>
                    <a:pt x="6177" y="81"/>
                    <a:pt x="6177" y="209"/>
                  </a:cubicBezTo>
                  <a:cubicBezTo>
                    <a:pt x="6177" y="3498"/>
                    <a:pt x="3498" y="6177"/>
                    <a:pt x="209" y="6177"/>
                  </a:cubicBezTo>
                  <a:cubicBezTo>
                    <a:pt x="81" y="6177"/>
                    <a:pt x="0" y="6257"/>
                    <a:pt x="0" y="6386"/>
                  </a:cubicBezTo>
                  <a:cubicBezTo>
                    <a:pt x="0" y="6498"/>
                    <a:pt x="81" y="6578"/>
                    <a:pt x="209" y="6578"/>
                  </a:cubicBezTo>
                  <a:cubicBezTo>
                    <a:pt x="1685" y="6578"/>
                    <a:pt x="3049" y="7124"/>
                    <a:pt x="4091" y="8022"/>
                  </a:cubicBezTo>
                  <a:lnTo>
                    <a:pt x="4701" y="8022"/>
                  </a:lnTo>
                  <a:cubicBezTo>
                    <a:pt x="3915" y="7252"/>
                    <a:pt x="2920" y="6658"/>
                    <a:pt x="1813" y="6386"/>
                  </a:cubicBezTo>
                  <a:cubicBezTo>
                    <a:pt x="4059" y="5808"/>
                    <a:pt x="5824" y="4043"/>
                    <a:pt x="6386" y="1813"/>
                  </a:cubicBezTo>
                  <a:cubicBezTo>
                    <a:pt x="6963" y="4059"/>
                    <a:pt x="8728" y="5824"/>
                    <a:pt x="10958" y="6386"/>
                  </a:cubicBezTo>
                  <a:cubicBezTo>
                    <a:pt x="9851" y="6658"/>
                    <a:pt x="8840" y="7252"/>
                    <a:pt x="8070" y="8022"/>
                  </a:cubicBezTo>
                  <a:lnTo>
                    <a:pt x="8664" y="8022"/>
                  </a:lnTo>
                  <a:cubicBezTo>
                    <a:pt x="9707" y="7124"/>
                    <a:pt x="11070" y="6578"/>
                    <a:pt x="12562" y="6578"/>
                  </a:cubicBezTo>
                  <a:cubicBezTo>
                    <a:pt x="12675" y="6578"/>
                    <a:pt x="12755" y="6482"/>
                    <a:pt x="12755" y="6386"/>
                  </a:cubicBezTo>
                  <a:cubicBezTo>
                    <a:pt x="12755" y="6257"/>
                    <a:pt x="12675" y="6177"/>
                    <a:pt x="12562" y="6177"/>
                  </a:cubicBezTo>
                  <a:cubicBezTo>
                    <a:pt x="9274" y="6177"/>
                    <a:pt x="6578" y="3498"/>
                    <a:pt x="6578" y="209"/>
                  </a:cubicBezTo>
                  <a:cubicBezTo>
                    <a:pt x="6578" y="81"/>
                    <a:pt x="6498" y="0"/>
                    <a:pt x="638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093850" y="439985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89"/>
                    <a:pt x="1589" y="1926"/>
                    <a:pt x="1172" y="1926"/>
                  </a:cubicBezTo>
                  <a:cubicBezTo>
                    <a:pt x="738" y="1926"/>
                    <a:pt x="401" y="1589"/>
                    <a:pt x="401" y="1156"/>
                  </a:cubicBezTo>
                  <a:cubicBezTo>
                    <a:pt x="401" y="739"/>
                    <a:pt x="738" y="402"/>
                    <a:pt x="1172" y="402"/>
                  </a:cubicBezTo>
                  <a:close/>
                  <a:moveTo>
                    <a:pt x="1172" y="1"/>
                  </a:moveTo>
                  <a:cubicBezTo>
                    <a:pt x="514" y="1"/>
                    <a:pt x="0" y="514"/>
                    <a:pt x="0" y="1156"/>
                  </a:cubicBezTo>
                  <a:cubicBezTo>
                    <a:pt x="0" y="1797"/>
                    <a:pt x="530" y="2327"/>
                    <a:pt x="1172" y="2327"/>
                  </a:cubicBezTo>
                  <a:cubicBezTo>
                    <a:pt x="1797" y="2327"/>
                    <a:pt x="2327" y="1797"/>
                    <a:pt x="2327" y="1156"/>
                  </a:cubicBezTo>
                  <a:cubicBezTo>
                    <a:pt x="2327" y="514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064775" y="4439550"/>
              <a:ext cx="58200" cy="58200"/>
            </a:xfrm>
            <a:custGeom>
              <a:rect b="b" l="l" r="r" t="t"/>
              <a:pathLst>
                <a:path extrusionOk="0" h="2328" w="2328">
                  <a:moveTo>
                    <a:pt x="1156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73"/>
                    <a:pt x="1589" y="1926"/>
                    <a:pt x="1156" y="1926"/>
                  </a:cubicBezTo>
                  <a:cubicBezTo>
                    <a:pt x="739" y="1926"/>
                    <a:pt x="402" y="1573"/>
                    <a:pt x="402" y="1156"/>
                  </a:cubicBezTo>
                  <a:cubicBezTo>
                    <a:pt x="402" y="739"/>
                    <a:pt x="739" y="402"/>
                    <a:pt x="1156" y="402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951375" y="4692650"/>
              <a:ext cx="46550" cy="83050"/>
            </a:xfrm>
            <a:custGeom>
              <a:rect b="b" l="l" r="r" t="t"/>
              <a:pathLst>
                <a:path extrusionOk="0" h="3322" w="1862">
                  <a:moveTo>
                    <a:pt x="899" y="658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8" y="1396"/>
                    <a:pt x="642" y="1348"/>
                    <a:pt x="578" y="1284"/>
                  </a:cubicBezTo>
                  <a:cubicBezTo>
                    <a:pt x="498" y="1220"/>
                    <a:pt x="482" y="1139"/>
                    <a:pt x="482" y="1027"/>
                  </a:cubicBezTo>
                  <a:cubicBezTo>
                    <a:pt x="482" y="899"/>
                    <a:pt x="514" y="818"/>
                    <a:pt x="594" y="754"/>
                  </a:cubicBezTo>
                  <a:cubicBezTo>
                    <a:pt x="674" y="706"/>
                    <a:pt x="770" y="658"/>
                    <a:pt x="899" y="658"/>
                  </a:cubicBezTo>
                  <a:close/>
                  <a:moveTo>
                    <a:pt x="1011" y="1861"/>
                  </a:moveTo>
                  <a:cubicBezTo>
                    <a:pt x="1155" y="1909"/>
                    <a:pt x="1252" y="1958"/>
                    <a:pt x="1332" y="2022"/>
                  </a:cubicBezTo>
                  <a:cubicBezTo>
                    <a:pt x="1412" y="2086"/>
                    <a:pt x="1460" y="2182"/>
                    <a:pt x="1460" y="2278"/>
                  </a:cubicBezTo>
                  <a:cubicBezTo>
                    <a:pt x="1444" y="2407"/>
                    <a:pt x="1412" y="2503"/>
                    <a:pt x="1332" y="2567"/>
                  </a:cubicBezTo>
                  <a:cubicBezTo>
                    <a:pt x="1252" y="2647"/>
                    <a:pt x="1155" y="2663"/>
                    <a:pt x="1011" y="2663"/>
                  </a:cubicBezTo>
                  <a:lnTo>
                    <a:pt x="1011" y="1861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37"/>
                    <a:pt x="417" y="401"/>
                  </a:cubicBezTo>
                  <a:cubicBezTo>
                    <a:pt x="273" y="466"/>
                    <a:pt x="177" y="546"/>
                    <a:pt x="113" y="658"/>
                  </a:cubicBezTo>
                  <a:cubicBezTo>
                    <a:pt x="32" y="754"/>
                    <a:pt x="0" y="899"/>
                    <a:pt x="0" y="1027"/>
                  </a:cubicBezTo>
                  <a:cubicBezTo>
                    <a:pt x="0" y="1204"/>
                    <a:pt x="32" y="1316"/>
                    <a:pt x="113" y="1444"/>
                  </a:cubicBezTo>
                  <a:cubicBezTo>
                    <a:pt x="193" y="1540"/>
                    <a:pt x="289" y="1621"/>
                    <a:pt x="401" y="1669"/>
                  </a:cubicBezTo>
                  <a:cubicBezTo>
                    <a:pt x="498" y="1701"/>
                    <a:pt x="658" y="1765"/>
                    <a:pt x="851" y="1829"/>
                  </a:cubicBezTo>
                  <a:lnTo>
                    <a:pt x="851" y="2663"/>
                  </a:lnTo>
                  <a:cubicBezTo>
                    <a:pt x="738" y="2647"/>
                    <a:pt x="642" y="2599"/>
                    <a:pt x="578" y="2519"/>
                  </a:cubicBezTo>
                  <a:cubicBezTo>
                    <a:pt x="514" y="2439"/>
                    <a:pt x="450" y="2359"/>
                    <a:pt x="450" y="2262"/>
                  </a:cubicBezTo>
                  <a:lnTo>
                    <a:pt x="0" y="2262"/>
                  </a:lnTo>
                  <a:cubicBezTo>
                    <a:pt x="16" y="2471"/>
                    <a:pt x="97" y="2647"/>
                    <a:pt x="257" y="2792"/>
                  </a:cubicBezTo>
                  <a:cubicBezTo>
                    <a:pt x="417" y="2920"/>
                    <a:pt x="610" y="3000"/>
                    <a:pt x="851" y="3032"/>
                  </a:cubicBezTo>
                  <a:lnTo>
                    <a:pt x="851" y="3321"/>
                  </a:lnTo>
                  <a:lnTo>
                    <a:pt x="979" y="3321"/>
                  </a:lnTo>
                  <a:lnTo>
                    <a:pt x="979" y="3032"/>
                  </a:lnTo>
                  <a:cubicBezTo>
                    <a:pt x="1171" y="3032"/>
                    <a:pt x="1332" y="2984"/>
                    <a:pt x="1460" y="2920"/>
                  </a:cubicBezTo>
                  <a:cubicBezTo>
                    <a:pt x="1605" y="2872"/>
                    <a:pt x="1701" y="2760"/>
                    <a:pt x="1765" y="2663"/>
                  </a:cubicBezTo>
                  <a:cubicBezTo>
                    <a:pt x="1813" y="2551"/>
                    <a:pt x="1861" y="2423"/>
                    <a:pt x="1861" y="2311"/>
                  </a:cubicBezTo>
                  <a:cubicBezTo>
                    <a:pt x="1861" y="2150"/>
                    <a:pt x="1813" y="2006"/>
                    <a:pt x="1733" y="1909"/>
                  </a:cubicBezTo>
                  <a:cubicBezTo>
                    <a:pt x="1653" y="1797"/>
                    <a:pt x="1621" y="1701"/>
                    <a:pt x="1524" y="1669"/>
                  </a:cubicBezTo>
                  <a:cubicBezTo>
                    <a:pt x="1412" y="1621"/>
                    <a:pt x="1252" y="1556"/>
                    <a:pt x="1091" y="1508"/>
                  </a:cubicBezTo>
                  <a:lnTo>
                    <a:pt x="1011" y="1476"/>
                  </a:lnTo>
                  <a:lnTo>
                    <a:pt x="1011" y="658"/>
                  </a:lnTo>
                  <a:cubicBezTo>
                    <a:pt x="1123" y="674"/>
                    <a:pt x="1220" y="722"/>
                    <a:pt x="1284" y="786"/>
                  </a:cubicBezTo>
                  <a:cubicBezTo>
                    <a:pt x="1332" y="835"/>
                    <a:pt x="1380" y="915"/>
                    <a:pt x="1396" y="1027"/>
                  </a:cubicBezTo>
                  <a:lnTo>
                    <a:pt x="1861" y="1027"/>
                  </a:lnTo>
                  <a:cubicBezTo>
                    <a:pt x="1845" y="818"/>
                    <a:pt x="1765" y="658"/>
                    <a:pt x="1605" y="546"/>
                  </a:cubicBezTo>
                  <a:cubicBezTo>
                    <a:pt x="1460" y="417"/>
                    <a:pt x="1252" y="337"/>
                    <a:pt x="1011" y="321"/>
                  </a:cubicBezTo>
                  <a:lnTo>
                    <a:pt x="1011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904050" y="4663375"/>
              <a:ext cx="143600" cy="143600"/>
            </a:xfrm>
            <a:custGeom>
              <a:rect b="b" l="l" r="r" t="t"/>
              <a:pathLst>
                <a:path extrusionOk="0" h="5744" w="5744">
                  <a:moveTo>
                    <a:pt x="2872" y="401"/>
                  </a:moveTo>
                  <a:cubicBezTo>
                    <a:pt x="4236" y="401"/>
                    <a:pt x="5343" y="1508"/>
                    <a:pt x="5343" y="2872"/>
                  </a:cubicBezTo>
                  <a:cubicBezTo>
                    <a:pt x="5343" y="4236"/>
                    <a:pt x="4236" y="5343"/>
                    <a:pt x="2872" y="5343"/>
                  </a:cubicBezTo>
                  <a:cubicBezTo>
                    <a:pt x="1508" y="5343"/>
                    <a:pt x="401" y="4236"/>
                    <a:pt x="401" y="2872"/>
                  </a:cubicBezTo>
                  <a:cubicBezTo>
                    <a:pt x="401" y="1508"/>
                    <a:pt x="1508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60"/>
                    <a:pt x="1284" y="5744"/>
                    <a:pt x="2872" y="5744"/>
                  </a:cubicBezTo>
                  <a:cubicBezTo>
                    <a:pt x="4460" y="5744"/>
                    <a:pt x="5744" y="4460"/>
                    <a:pt x="5744" y="2872"/>
                  </a:cubicBezTo>
                  <a:cubicBezTo>
                    <a:pt x="5744" y="1284"/>
                    <a:pt x="4460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873550" y="4632475"/>
              <a:ext cx="204600" cy="204575"/>
            </a:xfrm>
            <a:custGeom>
              <a:rect b="b" l="l" r="r" t="t"/>
              <a:pathLst>
                <a:path extrusionOk="0" h="8183" w="8184">
                  <a:moveTo>
                    <a:pt x="4092" y="418"/>
                  </a:moveTo>
                  <a:cubicBezTo>
                    <a:pt x="6113" y="418"/>
                    <a:pt x="7782" y="2086"/>
                    <a:pt x="7782" y="4108"/>
                  </a:cubicBezTo>
                  <a:cubicBezTo>
                    <a:pt x="7782" y="6129"/>
                    <a:pt x="6113" y="7798"/>
                    <a:pt x="4092" y="7798"/>
                  </a:cubicBezTo>
                  <a:cubicBezTo>
                    <a:pt x="2038" y="7798"/>
                    <a:pt x="402" y="6129"/>
                    <a:pt x="402" y="4108"/>
                  </a:cubicBezTo>
                  <a:cubicBezTo>
                    <a:pt x="402" y="2070"/>
                    <a:pt x="2071" y="418"/>
                    <a:pt x="4092" y="418"/>
                  </a:cubicBezTo>
                  <a:close/>
                  <a:moveTo>
                    <a:pt x="4092" y="1"/>
                  </a:moveTo>
                  <a:cubicBezTo>
                    <a:pt x="1830" y="1"/>
                    <a:pt x="1" y="1846"/>
                    <a:pt x="1" y="4092"/>
                  </a:cubicBezTo>
                  <a:cubicBezTo>
                    <a:pt x="1" y="6338"/>
                    <a:pt x="1846" y="8183"/>
                    <a:pt x="4092" y="8183"/>
                  </a:cubicBezTo>
                  <a:cubicBezTo>
                    <a:pt x="6338" y="8183"/>
                    <a:pt x="8183" y="6338"/>
                    <a:pt x="8183" y="4092"/>
                  </a:cubicBezTo>
                  <a:cubicBezTo>
                    <a:pt x="8183" y="1846"/>
                    <a:pt x="6338" y="1"/>
                    <a:pt x="409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719150" y="4577125"/>
              <a:ext cx="513400" cy="270775"/>
            </a:xfrm>
            <a:custGeom>
              <a:rect b="b" l="l" r="r" t="t"/>
              <a:pathLst>
                <a:path extrusionOk="0" h="10831" w="20536">
                  <a:moveTo>
                    <a:pt x="3450" y="1"/>
                  </a:moveTo>
                  <a:cubicBezTo>
                    <a:pt x="1540" y="1"/>
                    <a:pt x="0" y="1557"/>
                    <a:pt x="0" y="3450"/>
                  </a:cubicBezTo>
                  <a:lnTo>
                    <a:pt x="0" y="10830"/>
                  </a:lnTo>
                  <a:lnTo>
                    <a:pt x="401" y="10830"/>
                  </a:lnTo>
                  <a:lnTo>
                    <a:pt x="401" y="3450"/>
                  </a:lnTo>
                  <a:cubicBezTo>
                    <a:pt x="401" y="1766"/>
                    <a:pt x="1765" y="402"/>
                    <a:pt x="3450" y="402"/>
                  </a:cubicBezTo>
                  <a:lnTo>
                    <a:pt x="17086" y="402"/>
                  </a:lnTo>
                  <a:cubicBezTo>
                    <a:pt x="18771" y="402"/>
                    <a:pt x="20135" y="1766"/>
                    <a:pt x="20135" y="3450"/>
                  </a:cubicBezTo>
                  <a:lnTo>
                    <a:pt x="20135" y="10830"/>
                  </a:lnTo>
                  <a:lnTo>
                    <a:pt x="20536" y="10830"/>
                  </a:lnTo>
                  <a:lnTo>
                    <a:pt x="20536" y="3450"/>
                  </a:lnTo>
                  <a:cubicBezTo>
                    <a:pt x="20536" y="1557"/>
                    <a:pt x="18964" y="1"/>
                    <a:pt x="17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366175" y="4153575"/>
              <a:ext cx="321700" cy="321300"/>
            </a:xfrm>
            <a:custGeom>
              <a:rect b="b" l="l" r="r" t="t"/>
              <a:pathLst>
                <a:path extrusionOk="0" h="12852" w="12868">
                  <a:moveTo>
                    <a:pt x="6434" y="418"/>
                  </a:moveTo>
                  <a:cubicBezTo>
                    <a:pt x="9771" y="418"/>
                    <a:pt x="12467" y="3129"/>
                    <a:pt x="12467" y="6466"/>
                  </a:cubicBezTo>
                  <a:cubicBezTo>
                    <a:pt x="12467" y="9787"/>
                    <a:pt x="9771" y="12451"/>
                    <a:pt x="6434" y="12451"/>
                  </a:cubicBezTo>
                  <a:cubicBezTo>
                    <a:pt x="5392" y="12451"/>
                    <a:pt x="4349" y="12178"/>
                    <a:pt x="3434" y="11648"/>
                  </a:cubicBezTo>
                  <a:cubicBezTo>
                    <a:pt x="3386" y="11632"/>
                    <a:pt x="3370" y="11632"/>
                    <a:pt x="3322" y="11632"/>
                  </a:cubicBezTo>
                  <a:cubicBezTo>
                    <a:pt x="3306" y="11632"/>
                    <a:pt x="3290" y="11632"/>
                    <a:pt x="3274" y="11648"/>
                  </a:cubicBezTo>
                  <a:lnTo>
                    <a:pt x="1156" y="12370"/>
                  </a:lnTo>
                  <a:lnTo>
                    <a:pt x="1605" y="10156"/>
                  </a:lnTo>
                  <a:cubicBezTo>
                    <a:pt x="1621" y="10092"/>
                    <a:pt x="1605" y="10028"/>
                    <a:pt x="1557" y="9996"/>
                  </a:cubicBezTo>
                  <a:cubicBezTo>
                    <a:pt x="803" y="8953"/>
                    <a:pt x="402" y="7718"/>
                    <a:pt x="402" y="6466"/>
                  </a:cubicBezTo>
                  <a:cubicBezTo>
                    <a:pt x="402" y="3129"/>
                    <a:pt x="3113" y="418"/>
                    <a:pt x="6434" y="418"/>
                  </a:cubicBezTo>
                  <a:close/>
                  <a:moveTo>
                    <a:pt x="6434" y="1"/>
                  </a:moveTo>
                  <a:cubicBezTo>
                    <a:pt x="2889" y="1"/>
                    <a:pt x="1" y="2889"/>
                    <a:pt x="1" y="6434"/>
                  </a:cubicBezTo>
                  <a:cubicBezTo>
                    <a:pt x="1" y="7782"/>
                    <a:pt x="402" y="9049"/>
                    <a:pt x="1172" y="10156"/>
                  </a:cubicBezTo>
                  <a:lnTo>
                    <a:pt x="707" y="12643"/>
                  </a:lnTo>
                  <a:cubicBezTo>
                    <a:pt x="675" y="12723"/>
                    <a:pt x="723" y="12771"/>
                    <a:pt x="755" y="12820"/>
                  </a:cubicBezTo>
                  <a:cubicBezTo>
                    <a:pt x="803" y="12852"/>
                    <a:pt x="835" y="12852"/>
                    <a:pt x="899" y="12852"/>
                  </a:cubicBezTo>
                  <a:cubicBezTo>
                    <a:pt x="915" y="12852"/>
                    <a:pt x="947" y="12852"/>
                    <a:pt x="964" y="12836"/>
                  </a:cubicBezTo>
                  <a:lnTo>
                    <a:pt x="3306" y="12033"/>
                  </a:lnTo>
                  <a:cubicBezTo>
                    <a:pt x="4268" y="12579"/>
                    <a:pt x="5327" y="12852"/>
                    <a:pt x="6434" y="12852"/>
                  </a:cubicBezTo>
                  <a:cubicBezTo>
                    <a:pt x="9980" y="12852"/>
                    <a:pt x="12868" y="9964"/>
                    <a:pt x="12868" y="6418"/>
                  </a:cubicBezTo>
                  <a:cubicBezTo>
                    <a:pt x="12852" y="2889"/>
                    <a:pt x="9980" y="1"/>
                    <a:pt x="643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425150" y="4221525"/>
              <a:ext cx="202575" cy="186375"/>
            </a:xfrm>
            <a:custGeom>
              <a:rect b="b" l="l" r="r" t="t"/>
              <a:pathLst>
                <a:path extrusionOk="0" h="7455" w="8103">
                  <a:moveTo>
                    <a:pt x="1557" y="395"/>
                  </a:moveTo>
                  <a:cubicBezTo>
                    <a:pt x="1797" y="395"/>
                    <a:pt x="1909" y="443"/>
                    <a:pt x="1958" y="492"/>
                  </a:cubicBezTo>
                  <a:cubicBezTo>
                    <a:pt x="2054" y="668"/>
                    <a:pt x="2455" y="1631"/>
                    <a:pt x="2599" y="1968"/>
                  </a:cubicBezTo>
                  <a:cubicBezTo>
                    <a:pt x="2599" y="1968"/>
                    <a:pt x="2631" y="2112"/>
                    <a:pt x="2551" y="2240"/>
                  </a:cubicBezTo>
                  <a:cubicBezTo>
                    <a:pt x="2423" y="2433"/>
                    <a:pt x="2134" y="2738"/>
                    <a:pt x="2134" y="2738"/>
                  </a:cubicBezTo>
                  <a:lnTo>
                    <a:pt x="2102" y="2754"/>
                  </a:lnTo>
                  <a:cubicBezTo>
                    <a:pt x="2006" y="2882"/>
                    <a:pt x="1893" y="3171"/>
                    <a:pt x="2102" y="3460"/>
                  </a:cubicBezTo>
                  <a:cubicBezTo>
                    <a:pt x="2150" y="3508"/>
                    <a:pt x="2166" y="3540"/>
                    <a:pt x="2214" y="3604"/>
                  </a:cubicBezTo>
                  <a:cubicBezTo>
                    <a:pt x="2391" y="3861"/>
                    <a:pt x="2647" y="4246"/>
                    <a:pt x="3129" y="4711"/>
                  </a:cubicBezTo>
                  <a:cubicBezTo>
                    <a:pt x="3706" y="5289"/>
                    <a:pt x="4781" y="5690"/>
                    <a:pt x="4845" y="5706"/>
                  </a:cubicBezTo>
                  <a:cubicBezTo>
                    <a:pt x="4861" y="5706"/>
                    <a:pt x="4861" y="5706"/>
                    <a:pt x="4878" y="5722"/>
                  </a:cubicBezTo>
                  <a:cubicBezTo>
                    <a:pt x="4882" y="5722"/>
                    <a:pt x="4902" y="5724"/>
                    <a:pt x="4932" y="5724"/>
                  </a:cubicBezTo>
                  <a:cubicBezTo>
                    <a:pt x="5016" y="5724"/>
                    <a:pt x="5177" y="5707"/>
                    <a:pt x="5295" y="5577"/>
                  </a:cubicBezTo>
                  <a:cubicBezTo>
                    <a:pt x="5407" y="5481"/>
                    <a:pt x="5840" y="4920"/>
                    <a:pt x="5936" y="4807"/>
                  </a:cubicBezTo>
                  <a:cubicBezTo>
                    <a:pt x="5961" y="4783"/>
                    <a:pt x="6014" y="4749"/>
                    <a:pt x="6088" y="4749"/>
                  </a:cubicBezTo>
                  <a:cubicBezTo>
                    <a:pt x="6111" y="4749"/>
                    <a:pt x="6135" y="4752"/>
                    <a:pt x="6161" y="4759"/>
                  </a:cubicBezTo>
                  <a:cubicBezTo>
                    <a:pt x="6450" y="4887"/>
                    <a:pt x="7653" y="5481"/>
                    <a:pt x="7669" y="5513"/>
                  </a:cubicBezTo>
                  <a:cubicBezTo>
                    <a:pt x="7669" y="5513"/>
                    <a:pt x="7685" y="5529"/>
                    <a:pt x="7685" y="5577"/>
                  </a:cubicBezTo>
                  <a:cubicBezTo>
                    <a:pt x="7685" y="5802"/>
                    <a:pt x="7589" y="6267"/>
                    <a:pt x="7461" y="6363"/>
                  </a:cubicBezTo>
                  <a:cubicBezTo>
                    <a:pt x="7268" y="6572"/>
                    <a:pt x="6803" y="7037"/>
                    <a:pt x="6129" y="7037"/>
                  </a:cubicBezTo>
                  <a:cubicBezTo>
                    <a:pt x="5439" y="7037"/>
                    <a:pt x="3594" y="6428"/>
                    <a:pt x="2631" y="5465"/>
                  </a:cubicBezTo>
                  <a:cubicBezTo>
                    <a:pt x="1749" y="4583"/>
                    <a:pt x="802" y="3540"/>
                    <a:pt x="610" y="2641"/>
                  </a:cubicBezTo>
                  <a:cubicBezTo>
                    <a:pt x="385" y="1695"/>
                    <a:pt x="450" y="1374"/>
                    <a:pt x="642" y="1101"/>
                  </a:cubicBezTo>
                  <a:lnTo>
                    <a:pt x="642" y="1069"/>
                  </a:lnTo>
                  <a:cubicBezTo>
                    <a:pt x="819" y="764"/>
                    <a:pt x="1107" y="411"/>
                    <a:pt x="1252" y="411"/>
                  </a:cubicBezTo>
                  <a:cubicBezTo>
                    <a:pt x="1364" y="395"/>
                    <a:pt x="1476" y="395"/>
                    <a:pt x="1557" y="395"/>
                  </a:cubicBezTo>
                  <a:close/>
                  <a:moveTo>
                    <a:pt x="1586" y="1"/>
                  </a:moveTo>
                  <a:cubicBezTo>
                    <a:pt x="1480" y="1"/>
                    <a:pt x="1363" y="9"/>
                    <a:pt x="1236" y="26"/>
                  </a:cubicBezTo>
                  <a:cubicBezTo>
                    <a:pt x="802" y="90"/>
                    <a:pt x="401" y="748"/>
                    <a:pt x="321" y="893"/>
                  </a:cubicBezTo>
                  <a:cubicBezTo>
                    <a:pt x="32" y="1342"/>
                    <a:pt x="0" y="1791"/>
                    <a:pt x="225" y="2754"/>
                  </a:cubicBezTo>
                  <a:cubicBezTo>
                    <a:pt x="450" y="3764"/>
                    <a:pt x="1396" y="4807"/>
                    <a:pt x="2375" y="5770"/>
                  </a:cubicBezTo>
                  <a:cubicBezTo>
                    <a:pt x="3402" y="6781"/>
                    <a:pt x="5295" y="7454"/>
                    <a:pt x="6161" y="7454"/>
                  </a:cubicBezTo>
                  <a:cubicBezTo>
                    <a:pt x="7011" y="7454"/>
                    <a:pt x="7573" y="6893"/>
                    <a:pt x="7765" y="6684"/>
                  </a:cubicBezTo>
                  <a:lnTo>
                    <a:pt x="7781" y="6668"/>
                  </a:lnTo>
                  <a:cubicBezTo>
                    <a:pt x="8022" y="6428"/>
                    <a:pt x="8102" y="5802"/>
                    <a:pt x="8102" y="5609"/>
                  </a:cubicBezTo>
                  <a:cubicBezTo>
                    <a:pt x="8086" y="5321"/>
                    <a:pt x="7926" y="5192"/>
                    <a:pt x="7830" y="5144"/>
                  </a:cubicBezTo>
                  <a:cubicBezTo>
                    <a:pt x="7733" y="5080"/>
                    <a:pt x="6610" y="4551"/>
                    <a:pt x="6321" y="4406"/>
                  </a:cubicBezTo>
                  <a:cubicBezTo>
                    <a:pt x="6229" y="4362"/>
                    <a:pt x="6143" y="4345"/>
                    <a:pt x="6065" y="4345"/>
                  </a:cubicBezTo>
                  <a:cubicBezTo>
                    <a:pt x="5858" y="4345"/>
                    <a:pt x="5706" y="4469"/>
                    <a:pt x="5648" y="4551"/>
                  </a:cubicBezTo>
                  <a:cubicBezTo>
                    <a:pt x="5439" y="4807"/>
                    <a:pt x="5102" y="5224"/>
                    <a:pt x="5038" y="5289"/>
                  </a:cubicBezTo>
                  <a:cubicBezTo>
                    <a:pt x="5022" y="5305"/>
                    <a:pt x="5006" y="5305"/>
                    <a:pt x="4974" y="5305"/>
                  </a:cubicBezTo>
                  <a:cubicBezTo>
                    <a:pt x="4813" y="5240"/>
                    <a:pt x="3915" y="4887"/>
                    <a:pt x="3450" y="4406"/>
                  </a:cubicBezTo>
                  <a:cubicBezTo>
                    <a:pt x="3016" y="3957"/>
                    <a:pt x="2760" y="3588"/>
                    <a:pt x="2567" y="3347"/>
                  </a:cubicBezTo>
                  <a:cubicBezTo>
                    <a:pt x="2535" y="3283"/>
                    <a:pt x="2487" y="3235"/>
                    <a:pt x="2471" y="3203"/>
                  </a:cubicBezTo>
                  <a:cubicBezTo>
                    <a:pt x="2407" y="3107"/>
                    <a:pt x="2455" y="3026"/>
                    <a:pt x="2471" y="2994"/>
                  </a:cubicBezTo>
                  <a:cubicBezTo>
                    <a:pt x="2535" y="2946"/>
                    <a:pt x="2808" y="2657"/>
                    <a:pt x="2936" y="2465"/>
                  </a:cubicBezTo>
                  <a:cubicBezTo>
                    <a:pt x="3097" y="2224"/>
                    <a:pt x="3049" y="1952"/>
                    <a:pt x="3000" y="1839"/>
                  </a:cubicBezTo>
                  <a:cubicBezTo>
                    <a:pt x="2968" y="1775"/>
                    <a:pt x="2455" y="540"/>
                    <a:pt x="2327" y="315"/>
                  </a:cubicBezTo>
                  <a:cubicBezTo>
                    <a:pt x="2226" y="113"/>
                    <a:pt x="1976" y="1"/>
                    <a:pt x="15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405800" y="4261475"/>
              <a:ext cx="416350" cy="383875"/>
            </a:xfrm>
            <a:custGeom>
              <a:rect b="b" l="l" r="r" t="t"/>
              <a:pathLst>
                <a:path extrusionOk="0" h="15355" w="16654">
                  <a:moveTo>
                    <a:pt x="10958" y="418"/>
                  </a:moveTo>
                  <a:cubicBezTo>
                    <a:pt x="13846" y="418"/>
                    <a:pt x="16204" y="2760"/>
                    <a:pt x="16204" y="5664"/>
                  </a:cubicBezTo>
                  <a:cubicBezTo>
                    <a:pt x="16253" y="8536"/>
                    <a:pt x="13910" y="10894"/>
                    <a:pt x="10990" y="10894"/>
                  </a:cubicBezTo>
                  <a:cubicBezTo>
                    <a:pt x="10429" y="10894"/>
                    <a:pt x="9867" y="10782"/>
                    <a:pt x="9338" y="10605"/>
                  </a:cubicBezTo>
                  <a:cubicBezTo>
                    <a:pt x="9306" y="10605"/>
                    <a:pt x="9290" y="10589"/>
                    <a:pt x="9258" y="10589"/>
                  </a:cubicBezTo>
                  <a:cubicBezTo>
                    <a:pt x="9177" y="10573"/>
                    <a:pt x="9113" y="10525"/>
                    <a:pt x="9033" y="10509"/>
                  </a:cubicBezTo>
                  <a:cubicBezTo>
                    <a:pt x="8985" y="10493"/>
                    <a:pt x="8969" y="10493"/>
                    <a:pt x="8937" y="10461"/>
                  </a:cubicBezTo>
                  <a:cubicBezTo>
                    <a:pt x="8873" y="10445"/>
                    <a:pt x="8808" y="10413"/>
                    <a:pt x="8728" y="10381"/>
                  </a:cubicBezTo>
                  <a:cubicBezTo>
                    <a:pt x="8696" y="10365"/>
                    <a:pt x="8664" y="10365"/>
                    <a:pt x="8632" y="10349"/>
                  </a:cubicBezTo>
                  <a:cubicBezTo>
                    <a:pt x="8536" y="10300"/>
                    <a:pt x="8455" y="10252"/>
                    <a:pt x="8343" y="10204"/>
                  </a:cubicBezTo>
                  <a:cubicBezTo>
                    <a:pt x="8327" y="10188"/>
                    <a:pt x="8311" y="10188"/>
                    <a:pt x="8263" y="10188"/>
                  </a:cubicBezTo>
                  <a:lnTo>
                    <a:pt x="8231" y="10188"/>
                  </a:lnTo>
                  <a:cubicBezTo>
                    <a:pt x="8215" y="10188"/>
                    <a:pt x="8183" y="10188"/>
                    <a:pt x="8167" y="10204"/>
                  </a:cubicBezTo>
                  <a:lnTo>
                    <a:pt x="6386" y="10830"/>
                  </a:lnTo>
                  <a:lnTo>
                    <a:pt x="6739" y="8921"/>
                  </a:lnTo>
                  <a:cubicBezTo>
                    <a:pt x="6771" y="8857"/>
                    <a:pt x="6739" y="8792"/>
                    <a:pt x="6707" y="8760"/>
                  </a:cubicBezTo>
                  <a:cubicBezTo>
                    <a:pt x="6627" y="8664"/>
                    <a:pt x="6562" y="8568"/>
                    <a:pt x="6482" y="8439"/>
                  </a:cubicBezTo>
                  <a:cubicBezTo>
                    <a:pt x="6466" y="8391"/>
                    <a:pt x="6418" y="8343"/>
                    <a:pt x="6402" y="8295"/>
                  </a:cubicBezTo>
                  <a:cubicBezTo>
                    <a:pt x="6370" y="8247"/>
                    <a:pt x="6338" y="8183"/>
                    <a:pt x="6306" y="8119"/>
                  </a:cubicBezTo>
                  <a:cubicBezTo>
                    <a:pt x="6258" y="8054"/>
                    <a:pt x="6241" y="7990"/>
                    <a:pt x="6209" y="7942"/>
                  </a:cubicBezTo>
                  <a:cubicBezTo>
                    <a:pt x="6177" y="7894"/>
                    <a:pt x="6161" y="7846"/>
                    <a:pt x="6145" y="7798"/>
                  </a:cubicBezTo>
                  <a:cubicBezTo>
                    <a:pt x="6097" y="7717"/>
                    <a:pt x="6081" y="7653"/>
                    <a:pt x="6049" y="7573"/>
                  </a:cubicBezTo>
                  <a:cubicBezTo>
                    <a:pt x="6017" y="7541"/>
                    <a:pt x="6017" y="7493"/>
                    <a:pt x="6001" y="7461"/>
                  </a:cubicBezTo>
                  <a:cubicBezTo>
                    <a:pt x="5985" y="7381"/>
                    <a:pt x="5937" y="7300"/>
                    <a:pt x="5921" y="7220"/>
                  </a:cubicBezTo>
                  <a:cubicBezTo>
                    <a:pt x="5921" y="7188"/>
                    <a:pt x="5905" y="7156"/>
                    <a:pt x="5905" y="7140"/>
                  </a:cubicBezTo>
                  <a:cubicBezTo>
                    <a:pt x="5824" y="6835"/>
                    <a:pt x="5744" y="6514"/>
                    <a:pt x="5728" y="6177"/>
                  </a:cubicBezTo>
                  <a:cubicBezTo>
                    <a:pt x="5696" y="6017"/>
                    <a:pt x="5696" y="5824"/>
                    <a:pt x="5696" y="5664"/>
                  </a:cubicBezTo>
                  <a:cubicBezTo>
                    <a:pt x="5696" y="2776"/>
                    <a:pt x="8054" y="418"/>
                    <a:pt x="10958" y="418"/>
                  </a:cubicBezTo>
                  <a:close/>
                  <a:moveTo>
                    <a:pt x="4733" y="6258"/>
                  </a:moveTo>
                  <a:cubicBezTo>
                    <a:pt x="4958" y="6258"/>
                    <a:pt x="5167" y="6274"/>
                    <a:pt x="5375" y="6290"/>
                  </a:cubicBezTo>
                  <a:lnTo>
                    <a:pt x="5375" y="6354"/>
                  </a:lnTo>
                  <a:cubicBezTo>
                    <a:pt x="5407" y="6434"/>
                    <a:pt x="5407" y="6514"/>
                    <a:pt x="5423" y="6594"/>
                  </a:cubicBezTo>
                  <a:cubicBezTo>
                    <a:pt x="5423" y="6643"/>
                    <a:pt x="5439" y="6675"/>
                    <a:pt x="5439" y="6723"/>
                  </a:cubicBezTo>
                  <a:cubicBezTo>
                    <a:pt x="5455" y="6803"/>
                    <a:pt x="5487" y="6899"/>
                    <a:pt x="5503" y="6979"/>
                  </a:cubicBezTo>
                  <a:cubicBezTo>
                    <a:pt x="5536" y="7172"/>
                    <a:pt x="5600" y="7365"/>
                    <a:pt x="5680" y="7557"/>
                  </a:cubicBezTo>
                  <a:cubicBezTo>
                    <a:pt x="5696" y="7605"/>
                    <a:pt x="5696" y="7621"/>
                    <a:pt x="5728" y="7653"/>
                  </a:cubicBezTo>
                  <a:cubicBezTo>
                    <a:pt x="5744" y="7734"/>
                    <a:pt x="5776" y="7798"/>
                    <a:pt x="5808" y="7878"/>
                  </a:cubicBezTo>
                  <a:cubicBezTo>
                    <a:pt x="5824" y="7942"/>
                    <a:pt x="5840" y="7974"/>
                    <a:pt x="5856" y="8038"/>
                  </a:cubicBezTo>
                  <a:cubicBezTo>
                    <a:pt x="5889" y="8103"/>
                    <a:pt x="5921" y="8167"/>
                    <a:pt x="5969" y="8215"/>
                  </a:cubicBezTo>
                  <a:cubicBezTo>
                    <a:pt x="6001" y="8279"/>
                    <a:pt x="6017" y="8343"/>
                    <a:pt x="6065" y="8423"/>
                  </a:cubicBezTo>
                  <a:cubicBezTo>
                    <a:pt x="6081" y="8455"/>
                    <a:pt x="6129" y="8520"/>
                    <a:pt x="6145" y="8568"/>
                  </a:cubicBezTo>
                  <a:cubicBezTo>
                    <a:pt x="6209" y="8664"/>
                    <a:pt x="6290" y="8776"/>
                    <a:pt x="6338" y="8889"/>
                  </a:cubicBezTo>
                  <a:lnTo>
                    <a:pt x="6338" y="8905"/>
                  </a:lnTo>
                  <a:lnTo>
                    <a:pt x="6049" y="10461"/>
                  </a:lnTo>
                  <a:cubicBezTo>
                    <a:pt x="6001" y="10413"/>
                    <a:pt x="5921" y="10349"/>
                    <a:pt x="5840" y="10349"/>
                  </a:cubicBezTo>
                  <a:cubicBezTo>
                    <a:pt x="5696" y="10349"/>
                    <a:pt x="5584" y="10461"/>
                    <a:pt x="5584" y="10605"/>
                  </a:cubicBezTo>
                  <a:cubicBezTo>
                    <a:pt x="5584" y="10750"/>
                    <a:pt x="5696" y="10862"/>
                    <a:pt x="5840" y="10862"/>
                  </a:cubicBezTo>
                  <a:cubicBezTo>
                    <a:pt x="5905" y="10862"/>
                    <a:pt x="5937" y="10846"/>
                    <a:pt x="5985" y="10830"/>
                  </a:cubicBezTo>
                  <a:lnTo>
                    <a:pt x="5985" y="10830"/>
                  </a:lnTo>
                  <a:lnTo>
                    <a:pt x="5937" y="11071"/>
                  </a:lnTo>
                  <a:cubicBezTo>
                    <a:pt x="5921" y="11151"/>
                    <a:pt x="5969" y="11199"/>
                    <a:pt x="6001" y="11247"/>
                  </a:cubicBezTo>
                  <a:cubicBezTo>
                    <a:pt x="6017" y="11263"/>
                    <a:pt x="6049" y="11263"/>
                    <a:pt x="6065" y="11279"/>
                  </a:cubicBezTo>
                  <a:lnTo>
                    <a:pt x="6145" y="11279"/>
                  </a:lnTo>
                  <a:cubicBezTo>
                    <a:pt x="6161" y="11279"/>
                    <a:pt x="6177" y="11279"/>
                    <a:pt x="6193" y="11263"/>
                  </a:cubicBezTo>
                  <a:lnTo>
                    <a:pt x="8247" y="10557"/>
                  </a:lnTo>
                  <a:lnTo>
                    <a:pt x="8600" y="10750"/>
                  </a:lnTo>
                  <a:cubicBezTo>
                    <a:pt x="8648" y="10766"/>
                    <a:pt x="8664" y="10766"/>
                    <a:pt x="8712" y="10782"/>
                  </a:cubicBezTo>
                  <a:cubicBezTo>
                    <a:pt x="8808" y="10830"/>
                    <a:pt x="8889" y="10862"/>
                    <a:pt x="8985" y="10910"/>
                  </a:cubicBezTo>
                  <a:cubicBezTo>
                    <a:pt x="9001" y="10910"/>
                    <a:pt x="9033" y="10926"/>
                    <a:pt x="9049" y="10926"/>
                  </a:cubicBezTo>
                  <a:cubicBezTo>
                    <a:pt x="9017" y="11744"/>
                    <a:pt x="8728" y="12498"/>
                    <a:pt x="8247" y="13140"/>
                  </a:cubicBezTo>
                  <a:cubicBezTo>
                    <a:pt x="8215" y="13172"/>
                    <a:pt x="8215" y="13236"/>
                    <a:pt x="8215" y="13301"/>
                  </a:cubicBezTo>
                  <a:lnTo>
                    <a:pt x="8504" y="14825"/>
                  </a:lnTo>
                  <a:lnTo>
                    <a:pt x="7060" y="14311"/>
                  </a:lnTo>
                  <a:cubicBezTo>
                    <a:pt x="7042" y="14305"/>
                    <a:pt x="7022" y="14302"/>
                    <a:pt x="7002" y="14302"/>
                  </a:cubicBezTo>
                  <a:cubicBezTo>
                    <a:pt x="6967" y="14302"/>
                    <a:pt x="6930" y="14313"/>
                    <a:pt x="6899" y="14343"/>
                  </a:cubicBezTo>
                  <a:cubicBezTo>
                    <a:pt x="6241" y="14712"/>
                    <a:pt x="5503" y="14921"/>
                    <a:pt x="4733" y="14921"/>
                  </a:cubicBezTo>
                  <a:cubicBezTo>
                    <a:pt x="2359" y="14921"/>
                    <a:pt x="402" y="12980"/>
                    <a:pt x="402" y="10589"/>
                  </a:cubicBezTo>
                  <a:cubicBezTo>
                    <a:pt x="402" y="8199"/>
                    <a:pt x="2359" y="6258"/>
                    <a:pt x="4733" y="6258"/>
                  </a:cubicBezTo>
                  <a:close/>
                  <a:moveTo>
                    <a:pt x="10990" y="1"/>
                  </a:moveTo>
                  <a:cubicBezTo>
                    <a:pt x="7894" y="1"/>
                    <a:pt x="5343" y="2519"/>
                    <a:pt x="5343" y="5648"/>
                  </a:cubicBezTo>
                  <a:cubicBezTo>
                    <a:pt x="5343" y="5728"/>
                    <a:pt x="5343" y="5840"/>
                    <a:pt x="5359" y="5921"/>
                  </a:cubicBezTo>
                  <a:cubicBezTo>
                    <a:pt x="5167" y="5889"/>
                    <a:pt x="4958" y="5872"/>
                    <a:pt x="4733" y="5872"/>
                  </a:cubicBezTo>
                  <a:cubicBezTo>
                    <a:pt x="2134" y="5872"/>
                    <a:pt x="1" y="8006"/>
                    <a:pt x="1" y="10605"/>
                  </a:cubicBezTo>
                  <a:cubicBezTo>
                    <a:pt x="1" y="13220"/>
                    <a:pt x="2134" y="15338"/>
                    <a:pt x="4733" y="15338"/>
                  </a:cubicBezTo>
                  <a:cubicBezTo>
                    <a:pt x="5536" y="15338"/>
                    <a:pt x="6322" y="15146"/>
                    <a:pt x="7028" y="14761"/>
                  </a:cubicBezTo>
                  <a:lnTo>
                    <a:pt x="8712" y="15338"/>
                  </a:lnTo>
                  <a:cubicBezTo>
                    <a:pt x="8728" y="15338"/>
                    <a:pt x="8744" y="15354"/>
                    <a:pt x="8760" y="15354"/>
                  </a:cubicBezTo>
                  <a:cubicBezTo>
                    <a:pt x="8808" y="15354"/>
                    <a:pt x="8873" y="15338"/>
                    <a:pt x="8905" y="15322"/>
                  </a:cubicBezTo>
                  <a:cubicBezTo>
                    <a:pt x="8969" y="15274"/>
                    <a:pt x="8985" y="15194"/>
                    <a:pt x="8969" y="15146"/>
                  </a:cubicBezTo>
                  <a:lnTo>
                    <a:pt x="8632" y="13349"/>
                  </a:lnTo>
                  <a:cubicBezTo>
                    <a:pt x="9081" y="12691"/>
                    <a:pt x="9370" y="11937"/>
                    <a:pt x="9450" y="11103"/>
                  </a:cubicBezTo>
                  <a:cubicBezTo>
                    <a:pt x="9948" y="11247"/>
                    <a:pt x="10477" y="11327"/>
                    <a:pt x="10990" y="11327"/>
                  </a:cubicBezTo>
                  <a:cubicBezTo>
                    <a:pt x="14103" y="11327"/>
                    <a:pt x="16654" y="8808"/>
                    <a:pt x="16654" y="5680"/>
                  </a:cubicBezTo>
                  <a:cubicBezTo>
                    <a:pt x="16654" y="2551"/>
                    <a:pt x="14119" y="1"/>
                    <a:pt x="109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609550" y="44363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1"/>
                  </a:moveTo>
                  <a:cubicBezTo>
                    <a:pt x="81" y="1"/>
                    <a:pt x="1" y="81"/>
                    <a:pt x="1" y="209"/>
                  </a:cubicBezTo>
                  <a:cubicBezTo>
                    <a:pt x="1" y="321"/>
                    <a:pt x="81" y="402"/>
                    <a:pt x="193" y="402"/>
                  </a:cubicBezTo>
                  <a:lnTo>
                    <a:pt x="5487" y="402"/>
                  </a:lnTo>
                  <a:cubicBezTo>
                    <a:pt x="5616" y="402"/>
                    <a:pt x="5696" y="321"/>
                    <a:pt x="5696" y="209"/>
                  </a:cubicBezTo>
                  <a:cubicBezTo>
                    <a:pt x="5696" y="81"/>
                    <a:pt x="5616" y="1"/>
                    <a:pt x="54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609550" y="43974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1"/>
                    <a:pt x="1" y="193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7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1"/>
                    <a:pt x="5616" y="0"/>
                    <a:pt x="54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609550" y="43585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7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16" y="0"/>
                    <a:pt x="54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486825" y="4520175"/>
              <a:ext cx="12850" cy="12850"/>
            </a:xfrm>
            <a:custGeom>
              <a:rect b="b" l="l" r="r" t="t"/>
              <a:pathLst>
                <a:path extrusionOk="0" h="514" w="514">
                  <a:moveTo>
                    <a:pt x="257" y="1"/>
                  </a:moveTo>
                  <a:cubicBezTo>
                    <a:pt x="113" y="1"/>
                    <a:pt x="0" y="113"/>
                    <a:pt x="0" y="257"/>
                  </a:cubicBezTo>
                  <a:cubicBezTo>
                    <a:pt x="0" y="402"/>
                    <a:pt x="113" y="514"/>
                    <a:pt x="257" y="514"/>
                  </a:cubicBezTo>
                  <a:cubicBezTo>
                    <a:pt x="401" y="514"/>
                    <a:pt x="514" y="402"/>
                    <a:pt x="514" y="257"/>
                  </a:cubicBezTo>
                  <a:cubicBezTo>
                    <a:pt x="514" y="113"/>
                    <a:pt x="401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517700" y="4519775"/>
              <a:ext cx="13275" cy="12850"/>
            </a:xfrm>
            <a:custGeom>
              <a:rect b="b" l="l" r="r" t="t"/>
              <a:pathLst>
                <a:path extrusionOk="0" h="514" w="531">
                  <a:moveTo>
                    <a:pt x="257" y="1"/>
                  </a:moveTo>
                  <a:cubicBezTo>
                    <a:pt x="129" y="1"/>
                    <a:pt x="1" y="113"/>
                    <a:pt x="1" y="257"/>
                  </a:cubicBezTo>
                  <a:cubicBezTo>
                    <a:pt x="1" y="402"/>
                    <a:pt x="129" y="514"/>
                    <a:pt x="257" y="514"/>
                  </a:cubicBezTo>
                  <a:cubicBezTo>
                    <a:pt x="402" y="514"/>
                    <a:pt x="530" y="402"/>
                    <a:pt x="530" y="257"/>
                  </a:cubicBezTo>
                  <a:cubicBezTo>
                    <a:pt x="530" y="113"/>
                    <a:pt x="418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34900" y="891950"/>
              <a:ext cx="112725" cy="145625"/>
            </a:xfrm>
            <a:custGeom>
              <a:rect b="b" l="l" r="r" t="t"/>
              <a:pathLst>
                <a:path extrusionOk="0" h="5825" w="4509">
                  <a:moveTo>
                    <a:pt x="466" y="1"/>
                  </a:moveTo>
                  <a:cubicBezTo>
                    <a:pt x="305" y="1"/>
                    <a:pt x="161" y="17"/>
                    <a:pt x="17" y="33"/>
                  </a:cubicBezTo>
                  <a:lnTo>
                    <a:pt x="17" y="434"/>
                  </a:lnTo>
                  <a:cubicBezTo>
                    <a:pt x="145" y="402"/>
                    <a:pt x="305" y="370"/>
                    <a:pt x="466" y="370"/>
                  </a:cubicBezTo>
                  <a:cubicBezTo>
                    <a:pt x="1653" y="370"/>
                    <a:pt x="2600" y="1332"/>
                    <a:pt x="2600" y="2503"/>
                  </a:cubicBezTo>
                  <a:cubicBezTo>
                    <a:pt x="2600" y="2600"/>
                    <a:pt x="2680" y="2696"/>
                    <a:pt x="2792" y="2696"/>
                  </a:cubicBezTo>
                  <a:cubicBezTo>
                    <a:pt x="3514" y="2744"/>
                    <a:pt x="4092" y="3322"/>
                    <a:pt x="4092" y="4060"/>
                  </a:cubicBezTo>
                  <a:cubicBezTo>
                    <a:pt x="4092" y="4814"/>
                    <a:pt x="3498" y="5423"/>
                    <a:pt x="2728" y="5423"/>
                  </a:cubicBezTo>
                  <a:lnTo>
                    <a:pt x="1" y="5423"/>
                  </a:lnTo>
                  <a:lnTo>
                    <a:pt x="1" y="5824"/>
                  </a:lnTo>
                  <a:lnTo>
                    <a:pt x="2744" y="5824"/>
                  </a:lnTo>
                  <a:cubicBezTo>
                    <a:pt x="2754" y="5825"/>
                    <a:pt x="2764" y="5825"/>
                    <a:pt x="2774" y="5825"/>
                  </a:cubicBezTo>
                  <a:cubicBezTo>
                    <a:pt x="3723" y="5825"/>
                    <a:pt x="4509" y="5060"/>
                    <a:pt x="4509" y="4092"/>
                  </a:cubicBezTo>
                  <a:cubicBezTo>
                    <a:pt x="4509" y="3209"/>
                    <a:pt x="3867" y="2455"/>
                    <a:pt x="3001" y="2343"/>
                  </a:cubicBezTo>
                  <a:cubicBezTo>
                    <a:pt x="2905" y="1043"/>
                    <a:pt x="1798" y="1"/>
                    <a:pt x="4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391625" y="858675"/>
              <a:ext cx="50975" cy="4425"/>
            </a:xfrm>
            <a:custGeom>
              <a:rect b="b" l="l" r="r" t="t"/>
              <a:pathLst>
                <a:path extrusionOk="0" h="177" w="2039">
                  <a:moveTo>
                    <a:pt x="1" y="0"/>
                  </a:moveTo>
                  <a:cubicBezTo>
                    <a:pt x="322" y="128"/>
                    <a:pt x="675" y="176"/>
                    <a:pt x="1012" y="176"/>
                  </a:cubicBezTo>
                  <a:cubicBezTo>
                    <a:pt x="1349" y="176"/>
                    <a:pt x="1718" y="128"/>
                    <a:pt x="203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271300" y="889950"/>
              <a:ext cx="291625" cy="150425"/>
            </a:xfrm>
            <a:custGeom>
              <a:rect b="b" l="l" r="r" t="t"/>
              <a:pathLst>
                <a:path extrusionOk="0" h="6017" w="11665">
                  <a:moveTo>
                    <a:pt x="5841" y="385"/>
                  </a:moveTo>
                  <a:cubicBezTo>
                    <a:pt x="8777" y="385"/>
                    <a:pt x="11151" y="2712"/>
                    <a:pt x="11263" y="5616"/>
                  </a:cubicBezTo>
                  <a:lnTo>
                    <a:pt x="434" y="5616"/>
                  </a:lnTo>
                  <a:cubicBezTo>
                    <a:pt x="530" y="2728"/>
                    <a:pt x="2921" y="385"/>
                    <a:pt x="5841" y="385"/>
                  </a:cubicBezTo>
                  <a:close/>
                  <a:moveTo>
                    <a:pt x="5841" y="0"/>
                  </a:moveTo>
                  <a:cubicBezTo>
                    <a:pt x="2632" y="0"/>
                    <a:pt x="33" y="2599"/>
                    <a:pt x="33" y="5808"/>
                  </a:cubicBezTo>
                  <a:cubicBezTo>
                    <a:pt x="1" y="5920"/>
                    <a:pt x="113" y="6017"/>
                    <a:pt x="210" y="6017"/>
                  </a:cubicBezTo>
                  <a:lnTo>
                    <a:pt x="11456" y="6017"/>
                  </a:lnTo>
                  <a:cubicBezTo>
                    <a:pt x="11584" y="6017"/>
                    <a:pt x="11665" y="5936"/>
                    <a:pt x="11665" y="5808"/>
                  </a:cubicBezTo>
                  <a:cubicBezTo>
                    <a:pt x="11665" y="2599"/>
                    <a:pt x="9049" y="0"/>
                    <a:pt x="584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136850" y="12657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32" y="1187"/>
                  </a:moveTo>
                  <a:cubicBezTo>
                    <a:pt x="2889" y="1829"/>
                    <a:pt x="3402" y="2326"/>
                    <a:pt x="4028" y="2583"/>
                  </a:cubicBezTo>
                  <a:cubicBezTo>
                    <a:pt x="3386" y="2856"/>
                    <a:pt x="2889" y="3369"/>
                    <a:pt x="2632" y="3995"/>
                  </a:cubicBezTo>
                  <a:cubicBezTo>
                    <a:pt x="2359" y="3353"/>
                    <a:pt x="1846" y="2856"/>
                    <a:pt x="1220" y="2583"/>
                  </a:cubicBezTo>
                  <a:cubicBezTo>
                    <a:pt x="1846" y="2326"/>
                    <a:pt x="2359" y="1829"/>
                    <a:pt x="2632" y="1187"/>
                  </a:cubicBezTo>
                  <a:close/>
                  <a:moveTo>
                    <a:pt x="2600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397" y="2407"/>
                    <a:pt x="193" y="2407"/>
                  </a:cubicBezTo>
                  <a:cubicBezTo>
                    <a:pt x="97" y="2407"/>
                    <a:pt x="1" y="2487"/>
                    <a:pt x="1" y="2615"/>
                  </a:cubicBezTo>
                  <a:cubicBezTo>
                    <a:pt x="1" y="2727"/>
                    <a:pt x="81" y="2808"/>
                    <a:pt x="193" y="2808"/>
                  </a:cubicBezTo>
                  <a:cubicBezTo>
                    <a:pt x="1429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00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786"/>
                    <a:pt x="3803" y="2808"/>
                    <a:pt x="5006" y="2808"/>
                  </a:cubicBezTo>
                  <a:cubicBezTo>
                    <a:pt x="5135" y="2808"/>
                    <a:pt x="5215" y="2727"/>
                    <a:pt x="5215" y="2615"/>
                  </a:cubicBezTo>
                  <a:cubicBezTo>
                    <a:pt x="5215" y="2487"/>
                    <a:pt x="5135" y="2407"/>
                    <a:pt x="5006" y="2407"/>
                  </a:cubicBezTo>
                  <a:cubicBezTo>
                    <a:pt x="3787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83200" y="117472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99" y="1203"/>
                  </a:moveTo>
                  <a:cubicBezTo>
                    <a:pt x="2872" y="1845"/>
                    <a:pt x="3385" y="2343"/>
                    <a:pt x="4011" y="2599"/>
                  </a:cubicBezTo>
                  <a:cubicBezTo>
                    <a:pt x="3369" y="2856"/>
                    <a:pt x="2872" y="3369"/>
                    <a:pt x="2599" y="4011"/>
                  </a:cubicBezTo>
                  <a:cubicBezTo>
                    <a:pt x="2342" y="3369"/>
                    <a:pt x="1829" y="2856"/>
                    <a:pt x="1203" y="2599"/>
                  </a:cubicBezTo>
                  <a:cubicBezTo>
                    <a:pt x="1845" y="2343"/>
                    <a:pt x="2342" y="1813"/>
                    <a:pt x="2599" y="1203"/>
                  </a:cubicBezTo>
                  <a:close/>
                  <a:moveTo>
                    <a:pt x="2599" y="0"/>
                  </a:moveTo>
                  <a:cubicBezTo>
                    <a:pt x="2487" y="0"/>
                    <a:pt x="2407" y="80"/>
                    <a:pt x="2407" y="193"/>
                  </a:cubicBezTo>
                  <a:cubicBezTo>
                    <a:pt x="2407" y="1412"/>
                    <a:pt x="1396" y="2407"/>
                    <a:pt x="193" y="2407"/>
                  </a:cubicBezTo>
                  <a:cubicBezTo>
                    <a:pt x="80" y="2407"/>
                    <a:pt x="0" y="2487"/>
                    <a:pt x="0" y="2599"/>
                  </a:cubicBezTo>
                  <a:cubicBezTo>
                    <a:pt x="0" y="2712"/>
                    <a:pt x="80" y="2808"/>
                    <a:pt x="193" y="2808"/>
                  </a:cubicBezTo>
                  <a:cubicBezTo>
                    <a:pt x="1412" y="2808"/>
                    <a:pt x="2407" y="3803"/>
                    <a:pt x="2407" y="5006"/>
                  </a:cubicBezTo>
                  <a:cubicBezTo>
                    <a:pt x="2407" y="5134"/>
                    <a:pt x="2487" y="5214"/>
                    <a:pt x="2599" y="5214"/>
                  </a:cubicBezTo>
                  <a:cubicBezTo>
                    <a:pt x="2727" y="5214"/>
                    <a:pt x="2808" y="5134"/>
                    <a:pt x="2808" y="5006"/>
                  </a:cubicBezTo>
                  <a:cubicBezTo>
                    <a:pt x="2808" y="3786"/>
                    <a:pt x="3802" y="2808"/>
                    <a:pt x="5006" y="2808"/>
                  </a:cubicBezTo>
                  <a:cubicBezTo>
                    <a:pt x="5134" y="2808"/>
                    <a:pt x="5214" y="2712"/>
                    <a:pt x="5214" y="2599"/>
                  </a:cubicBezTo>
                  <a:cubicBezTo>
                    <a:pt x="5214" y="2487"/>
                    <a:pt x="5134" y="2407"/>
                    <a:pt x="5006" y="2407"/>
                  </a:cubicBezTo>
                  <a:cubicBezTo>
                    <a:pt x="3786" y="2407"/>
                    <a:pt x="2808" y="1396"/>
                    <a:pt x="2808" y="193"/>
                  </a:cubicBezTo>
                  <a:cubicBezTo>
                    <a:pt x="2808" y="80"/>
                    <a:pt x="2727" y="0"/>
                    <a:pt x="259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225100" y="189145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3" y="1204"/>
                  </a:moveTo>
                  <a:cubicBezTo>
                    <a:pt x="2840" y="1846"/>
                    <a:pt x="3369" y="2343"/>
                    <a:pt x="3995" y="2616"/>
                  </a:cubicBezTo>
                  <a:cubicBezTo>
                    <a:pt x="3369" y="2873"/>
                    <a:pt x="2872" y="3370"/>
                    <a:pt x="2583" y="4012"/>
                  </a:cubicBezTo>
                  <a:cubicBezTo>
                    <a:pt x="2327" y="3370"/>
                    <a:pt x="1797" y="2873"/>
                    <a:pt x="1188" y="2616"/>
                  </a:cubicBezTo>
                  <a:cubicBezTo>
                    <a:pt x="1829" y="2343"/>
                    <a:pt x="2327" y="1830"/>
                    <a:pt x="2583" y="1204"/>
                  </a:cubicBezTo>
                  <a:close/>
                  <a:moveTo>
                    <a:pt x="2599" y="1"/>
                  </a:moveTo>
                  <a:cubicBezTo>
                    <a:pt x="2487" y="1"/>
                    <a:pt x="2407" y="81"/>
                    <a:pt x="2407" y="209"/>
                  </a:cubicBezTo>
                  <a:cubicBezTo>
                    <a:pt x="2407" y="1429"/>
                    <a:pt x="1396" y="2407"/>
                    <a:pt x="193" y="2407"/>
                  </a:cubicBezTo>
                  <a:cubicBezTo>
                    <a:pt x="81" y="2407"/>
                    <a:pt x="0" y="2488"/>
                    <a:pt x="0" y="2616"/>
                  </a:cubicBezTo>
                  <a:cubicBezTo>
                    <a:pt x="0" y="2728"/>
                    <a:pt x="81" y="2808"/>
                    <a:pt x="193" y="2808"/>
                  </a:cubicBezTo>
                  <a:cubicBezTo>
                    <a:pt x="1428" y="2808"/>
                    <a:pt x="2407" y="3819"/>
                    <a:pt x="2407" y="5022"/>
                  </a:cubicBezTo>
                  <a:cubicBezTo>
                    <a:pt x="2407" y="5135"/>
                    <a:pt x="2487" y="5215"/>
                    <a:pt x="2599" y="5215"/>
                  </a:cubicBezTo>
                  <a:cubicBezTo>
                    <a:pt x="2728" y="5215"/>
                    <a:pt x="2808" y="5135"/>
                    <a:pt x="2808" y="5022"/>
                  </a:cubicBezTo>
                  <a:cubicBezTo>
                    <a:pt x="2808" y="3787"/>
                    <a:pt x="3803" y="2808"/>
                    <a:pt x="5006" y="2808"/>
                  </a:cubicBezTo>
                  <a:cubicBezTo>
                    <a:pt x="5134" y="2808"/>
                    <a:pt x="5214" y="2728"/>
                    <a:pt x="5214" y="2616"/>
                  </a:cubicBezTo>
                  <a:cubicBezTo>
                    <a:pt x="5214" y="2488"/>
                    <a:pt x="5118" y="2407"/>
                    <a:pt x="5006" y="2407"/>
                  </a:cubicBezTo>
                  <a:cubicBezTo>
                    <a:pt x="3787" y="2407"/>
                    <a:pt x="2808" y="1413"/>
                    <a:pt x="2808" y="209"/>
                  </a:cubicBezTo>
                  <a:cubicBezTo>
                    <a:pt x="2808" y="81"/>
                    <a:pt x="2728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62600" y="164840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3" y="1220"/>
                  </a:moveTo>
                  <a:cubicBezTo>
                    <a:pt x="2840" y="1862"/>
                    <a:pt x="3369" y="2359"/>
                    <a:pt x="3995" y="2632"/>
                  </a:cubicBezTo>
                  <a:cubicBezTo>
                    <a:pt x="3369" y="2888"/>
                    <a:pt x="2872" y="3386"/>
                    <a:pt x="2583" y="4027"/>
                  </a:cubicBezTo>
                  <a:cubicBezTo>
                    <a:pt x="2326" y="3386"/>
                    <a:pt x="1797" y="2888"/>
                    <a:pt x="1171" y="2632"/>
                  </a:cubicBezTo>
                  <a:cubicBezTo>
                    <a:pt x="1829" y="2359"/>
                    <a:pt x="2326" y="1846"/>
                    <a:pt x="2583" y="1220"/>
                  </a:cubicBezTo>
                  <a:close/>
                  <a:moveTo>
                    <a:pt x="2599" y="1"/>
                  </a:moveTo>
                  <a:cubicBezTo>
                    <a:pt x="2487" y="1"/>
                    <a:pt x="2407" y="81"/>
                    <a:pt x="2407" y="193"/>
                  </a:cubicBezTo>
                  <a:cubicBezTo>
                    <a:pt x="2407" y="1428"/>
                    <a:pt x="1396" y="2407"/>
                    <a:pt x="193" y="2407"/>
                  </a:cubicBezTo>
                  <a:cubicBezTo>
                    <a:pt x="80" y="2407"/>
                    <a:pt x="0" y="2487"/>
                    <a:pt x="0" y="2600"/>
                  </a:cubicBezTo>
                  <a:cubicBezTo>
                    <a:pt x="0" y="2728"/>
                    <a:pt x="80" y="2808"/>
                    <a:pt x="193" y="2808"/>
                  </a:cubicBezTo>
                  <a:cubicBezTo>
                    <a:pt x="1428" y="2808"/>
                    <a:pt x="2407" y="3803"/>
                    <a:pt x="2407" y="5006"/>
                  </a:cubicBezTo>
                  <a:cubicBezTo>
                    <a:pt x="2407" y="5134"/>
                    <a:pt x="2487" y="5215"/>
                    <a:pt x="2599" y="5215"/>
                  </a:cubicBezTo>
                  <a:cubicBezTo>
                    <a:pt x="2728" y="5215"/>
                    <a:pt x="2808" y="5134"/>
                    <a:pt x="2808" y="5006"/>
                  </a:cubicBezTo>
                  <a:cubicBezTo>
                    <a:pt x="2808" y="3787"/>
                    <a:pt x="3802" y="2808"/>
                    <a:pt x="5006" y="2808"/>
                  </a:cubicBezTo>
                  <a:cubicBezTo>
                    <a:pt x="5134" y="2808"/>
                    <a:pt x="5214" y="2728"/>
                    <a:pt x="5214" y="2600"/>
                  </a:cubicBezTo>
                  <a:cubicBezTo>
                    <a:pt x="5214" y="2487"/>
                    <a:pt x="5118" y="2407"/>
                    <a:pt x="5006" y="2407"/>
                  </a:cubicBezTo>
                  <a:cubicBezTo>
                    <a:pt x="3786" y="2407"/>
                    <a:pt x="2808" y="1396"/>
                    <a:pt x="2808" y="193"/>
                  </a:cubicBezTo>
                  <a:cubicBezTo>
                    <a:pt x="2808" y="81"/>
                    <a:pt x="2728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876950" y="17085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6" y="1123"/>
                  </a:moveTo>
                  <a:cubicBezTo>
                    <a:pt x="2391" y="1588"/>
                    <a:pt x="2760" y="1957"/>
                    <a:pt x="3209" y="2166"/>
                  </a:cubicBezTo>
                  <a:cubicBezTo>
                    <a:pt x="2760" y="2374"/>
                    <a:pt x="2375" y="2743"/>
                    <a:pt x="2166" y="3209"/>
                  </a:cubicBezTo>
                  <a:cubicBezTo>
                    <a:pt x="1958" y="2743"/>
                    <a:pt x="1589" y="2358"/>
                    <a:pt x="1124" y="2166"/>
                  </a:cubicBezTo>
                  <a:cubicBezTo>
                    <a:pt x="1573" y="1941"/>
                    <a:pt x="1958" y="1588"/>
                    <a:pt x="2166" y="1123"/>
                  </a:cubicBezTo>
                  <a:close/>
                  <a:moveTo>
                    <a:pt x="2166" y="0"/>
                  </a:moveTo>
                  <a:cubicBezTo>
                    <a:pt x="2054" y="0"/>
                    <a:pt x="1974" y="80"/>
                    <a:pt x="1974" y="193"/>
                  </a:cubicBezTo>
                  <a:cubicBezTo>
                    <a:pt x="1974" y="1155"/>
                    <a:pt x="1188" y="1957"/>
                    <a:pt x="209" y="1957"/>
                  </a:cubicBezTo>
                  <a:cubicBezTo>
                    <a:pt x="81" y="1957"/>
                    <a:pt x="1" y="2038"/>
                    <a:pt x="1" y="2166"/>
                  </a:cubicBezTo>
                  <a:cubicBezTo>
                    <a:pt x="1" y="2278"/>
                    <a:pt x="81" y="2358"/>
                    <a:pt x="209" y="2358"/>
                  </a:cubicBezTo>
                  <a:cubicBezTo>
                    <a:pt x="1172" y="2358"/>
                    <a:pt x="1974" y="3145"/>
                    <a:pt x="1974" y="4123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5" y="4332"/>
                    <a:pt x="2375" y="4252"/>
                    <a:pt x="2375" y="4123"/>
                  </a:cubicBezTo>
                  <a:cubicBezTo>
                    <a:pt x="2375" y="3161"/>
                    <a:pt x="3161" y="2358"/>
                    <a:pt x="4140" y="2358"/>
                  </a:cubicBezTo>
                  <a:cubicBezTo>
                    <a:pt x="4252" y="2358"/>
                    <a:pt x="4332" y="2278"/>
                    <a:pt x="4332" y="2166"/>
                  </a:cubicBezTo>
                  <a:cubicBezTo>
                    <a:pt x="4332" y="2038"/>
                    <a:pt x="4252" y="1957"/>
                    <a:pt x="4140" y="1957"/>
                  </a:cubicBezTo>
                  <a:cubicBezTo>
                    <a:pt x="3177" y="1957"/>
                    <a:pt x="2375" y="1171"/>
                    <a:pt x="2375" y="193"/>
                  </a:cubicBezTo>
                  <a:cubicBezTo>
                    <a:pt x="2375" y="80"/>
                    <a:pt x="2295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35300" y="1249325"/>
              <a:ext cx="253925" cy="318875"/>
            </a:xfrm>
            <a:custGeom>
              <a:rect b="b" l="l" r="r" t="t"/>
              <a:pathLst>
                <a:path extrusionOk="0" h="12755" w="10157">
                  <a:moveTo>
                    <a:pt x="3787" y="0"/>
                  </a:moveTo>
                  <a:cubicBezTo>
                    <a:pt x="3659" y="0"/>
                    <a:pt x="3578" y="81"/>
                    <a:pt x="3578" y="193"/>
                  </a:cubicBezTo>
                  <a:cubicBezTo>
                    <a:pt x="3578" y="2647"/>
                    <a:pt x="2102" y="4749"/>
                    <a:pt x="1" y="5680"/>
                  </a:cubicBezTo>
                  <a:lnTo>
                    <a:pt x="1" y="6113"/>
                  </a:lnTo>
                  <a:cubicBezTo>
                    <a:pt x="1846" y="5375"/>
                    <a:pt x="3258" y="3771"/>
                    <a:pt x="3787" y="1797"/>
                  </a:cubicBezTo>
                  <a:cubicBezTo>
                    <a:pt x="4365" y="4043"/>
                    <a:pt x="6129" y="5808"/>
                    <a:pt x="8359" y="6370"/>
                  </a:cubicBezTo>
                  <a:cubicBezTo>
                    <a:pt x="6113" y="6963"/>
                    <a:pt x="4348" y="8728"/>
                    <a:pt x="3787" y="10942"/>
                  </a:cubicBezTo>
                  <a:cubicBezTo>
                    <a:pt x="3290" y="8985"/>
                    <a:pt x="1862" y="7380"/>
                    <a:pt x="1" y="6642"/>
                  </a:cubicBezTo>
                  <a:lnTo>
                    <a:pt x="1" y="7075"/>
                  </a:lnTo>
                  <a:cubicBezTo>
                    <a:pt x="2102" y="8006"/>
                    <a:pt x="3578" y="10108"/>
                    <a:pt x="3578" y="12546"/>
                  </a:cubicBezTo>
                  <a:cubicBezTo>
                    <a:pt x="3578" y="12675"/>
                    <a:pt x="3659" y="12755"/>
                    <a:pt x="3787" y="12755"/>
                  </a:cubicBezTo>
                  <a:cubicBezTo>
                    <a:pt x="3899" y="12755"/>
                    <a:pt x="3979" y="12675"/>
                    <a:pt x="3979" y="12546"/>
                  </a:cubicBezTo>
                  <a:cubicBezTo>
                    <a:pt x="3979" y="9257"/>
                    <a:pt x="6675" y="6578"/>
                    <a:pt x="9964" y="6578"/>
                  </a:cubicBezTo>
                  <a:cubicBezTo>
                    <a:pt x="10076" y="6578"/>
                    <a:pt x="10156" y="6498"/>
                    <a:pt x="10156" y="6370"/>
                  </a:cubicBezTo>
                  <a:cubicBezTo>
                    <a:pt x="10156" y="6257"/>
                    <a:pt x="10076" y="6177"/>
                    <a:pt x="9964" y="6177"/>
                  </a:cubicBezTo>
                  <a:cubicBezTo>
                    <a:pt x="6675" y="6177"/>
                    <a:pt x="3979" y="3482"/>
                    <a:pt x="3979" y="193"/>
                  </a:cubicBezTo>
                  <a:cubicBezTo>
                    <a:pt x="3979" y="81"/>
                    <a:pt x="3899" y="0"/>
                    <a:pt x="37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0575" y="100145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605"/>
                    <a:pt x="1589" y="1958"/>
                    <a:pt x="1172" y="1958"/>
                  </a:cubicBezTo>
                  <a:cubicBezTo>
                    <a:pt x="739" y="1958"/>
                    <a:pt x="402" y="1605"/>
                    <a:pt x="402" y="1188"/>
                  </a:cubicBezTo>
                  <a:cubicBezTo>
                    <a:pt x="402" y="771"/>
                    <a:pt x="739" y="434"/>
                    <a:pt x="1172" y="434"/>
                  </a:cubicBezTo>
                  <a:close/>
                  <a:moveTo>
                    <a:pt x="1172" y="0"/>
                  </a:moveTo>
                  <a:cubicBezTo>
                    <a:pt x="530" y="0"/>
                    <a:pt x="1" y="530"/>
                    <a:pt x="1" y="1172"/>
                  </a:cubicBezTo>
                  <a:cubicBezTo>
                    <a:pt x="1" y="1813"/>
                    <a:pt x="530" y="2327"/>
                    <a:pt x="1172" y="2327"/>
                  </a:cubicBezTo>
                  <a:cubicBezTo>
                    <a:pt x="1814" y="2327"/>
                    <a:pt x="2327" y="1813"/>
                    <a:pt x="2327" y="1172"/>
                  </a:cubicBezTo>
                  <a:cubicBezTo>
                    <a:pt x="2327" y="530"/>
                    <a:pt x="1814" y="0"/>
                    <a:pt x="11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268100" y="1294250"/>
              <a:ext cx="46550" cy="83450"/>
            </a:xfrm>
            <a:custGeom>
              <a:rect b="b" l="l" r="r" t="t"/>
              <a:pathLst>
                <a:path extrusionOk="0" h="3338" w="1862">
                  <a:moveTo>
                    <a:pt x="899" y="674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9" y="1412"/>
                    <a:pt x="642" y="1348"/>
                    <a:pt x="578" y="1284"/>
                  </a:cubicBezTo>
                  <a:cubicBezTo>
                    <a:pt x="498" y="1236"/>
                    <a:pt x="482" y="1155"/>
                    <a:pt x="482" y="1027"/>
                  </a:cubicBezTo>
                  <a:cubicBezTo>
                    <a:pt x="482" y="915"/>
                    <a:pt x="514" y="834"/>
                    <a:pt x="594" y="770"/>
                  </a:cubicBezTo>
                  <a:cubicBezTo>
                    <a:pt x="674" y="706"/>
                    <a:pt x="771" y="674"/>
                    <a:pt x="899" y="674"/>
                  </a:cubicBezTo>
                  <a:close/>
                  <a:moveTo>
                    <a:pt x="995" y="1877"/>
                  </a:moveTo>
                  <a:cubicBezTo>
                    <a:pt x="1140" y="1909"/>
                    <a:pt x="1236" y="1974"/>
                    <a:pt x="1316" y="2038"/>
                  </a:cubicBezTo>
                  <a:cubicBezTo>
                    <a:pt x="1396" y="2086"/>
                    <a:pt x="1445" y="2198"/>
                    <a:pt x="1445" y="2294"/>
                  </a:cubicBezTo>
                  <a:cubicBezTo>
                    <a:pt x="1445" y="2439"/>
                    <a:pt x="1396" y="2519"/>
                    <a:pt x="1316" y="2599"/>
                  </a:cubicBezTo>
                  <a:cubicBezTo>
                    <a:pt x="1236" y="2679"/>
                    <a:pt x="1140" y="2695"/>
                    <a:pt x="995" y="2695"/>
                  </a:cubicBezTo>
                  <a:lnTo>
                    <a:pt x="995" y="1877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53"/>
                    <a:pt x="418" y="401"/>
                  </a:cubicBezTo>
                  <a:cubicBezTo>
                    <a:pt x="273" y="465"/>
                    <a:pt x="177" y="546"/>
                    <a:pt x="113" y="674"/>
                  </a:cubicBezTo>
                  <a:cubicBezTo>
                    <a:pt x="33" y="770"/>
                    <a:pt x="1" y="915"/>
                    <a:pt x="1" y="1027"/>
                  </a:cubicBezTo>
                  <a:cubicBezTo>
                    <a:pt x="1" y="1203"/>
                    <a:pt x="33" y="1332"/>
                    <a:pt x="113" y="1444"/>
                  </a:cubicBezTo>
                  <a:cubicBezTo>
                    <a:pt x="193" y="1556"/>
                    <a:pt x="289" y="1637"/>
                    <a:pt x="402" y="1669"/>
                  </a:cubicBezTo>
                  <a:cubicBezTo>
                    <a:pt x="498" y="1717"/>
                    <a:pt x="658" y="1765"/>
                    <a:pt x="851" y="1829"/>
                  </a:cubicBezTo>
                  <a:lnTo>
                    <a:pt x="851" y="2679"/>
                  </a:lnTo>
                  <a:cubicBezTo>
                    <a:pt x="739" y="2647"/>
                    <a:pt x="642" y="2615"/>
                    <a:pt x="578" y="2535"/>
                  </a:cubicBezTo>
                  <a:cubicBezTo>
                    <a:pt x="514" y="2455"/>
                    <a:pt x="450" y="2375"/>
                    <a:pt x="450" y="2278"/>
                  </a:cubicBezTo>
                  <a:lnTo>
                    <a:pt x="1" y="2278"/>
                  </a:lnTo>
                  <a:cubicBezTo>
                    <a:pt x="17" y="2471"/>
                    <a:pt x="97" y="2647"/>
                    <a:pt x="257" y="2792"/>
                  </a:cubicBezTo>
                  <a:cubicBezTo>
                    <a:pt x="418" y="2936"/>
                    <a:pt x="610" y="3016"/>
                    <a:pt x="851" y="3032"/>
                  </a:cubicBezTo>
                  <a:lnTo>
                    <a:pt x="851" y="3337"/>
                  </a:lnTo>
                  <a:lnTo>
                    <a:pt x="979" y="3337"/>
                  </a:lnTo>
                  <a:lnTo>
                    <a:pt x="979" y="3032"/>
                  </a:lnTo>
                  <a:cubicBezTo>
                    <a:pt x="1172" y="3032"/>
                    <a:pt x="1332" y="3000"/>
                    <a:pt x="1461" y="2936"/>
                  </a:cubicBezTo>
                  <a:cubicBezTo>
                    <a:pt x="1605" y="2872"/>
                    <a:pt x="1701" y="2776"/>
                    <a:pt x="1765" y="2679"/>
                  </a:cubicBezTo>
                  <a:cubicBezTo>
                    <a:pt x="1814" y="2551"/>
                    <a:pt x="1862" y="2439"/>
                    <a:pt x="1862" y="2310"/>
                  </a:cubicBezTo>
                  <a:cubicBezTo>
                    <a:pt x="1862" y="2150"/>
                    <a:pt x="1814" y="2006"/>
                    <a:pt x="1733" y="1909"/>
                  </a:cubicBezTo>
                  <a:cubicBezTo>
                    <a:pt x="1653" y="1813"/>
                    <a:pt x="1621" y="1733"/>
                    <a:pt x="1493" y="1669"/>
                  </a:cubicBezTo>
                  <a:cubicBezTo>
                    <a:pt x="1396" y="1637"/>
                    <a:pt x="1236" y="1572"/>
                    <a:pt x="1076" y="1508"/>
                  </a:cubicBezTo>
                  <a:lnTo>
                    <a:pt x="995" y="1492"/>
                  </a:lnTo>
                  <a:lnTo>
                    <a:pt x="995" y="674"/>
                  </a:lnTo>
                  <a:cubicBezTo>
                    <a:pt x="1092" y="690"/>
                    <a:pt x="1204" y="722"/>
                    <a:pt x="1252" y="786"/>
                  </a:cubicBezTo>
                  <a:cubicBezTo>
                    <a:pt x="1316" y="850"/>
                    <a:pt x="1364" y="931"/>
                    <a:pt x="1380" y="1027"/>
                  </a:cubicBezTo>
                  <a:lnTo>
                    <a:pt x="1846" y="1027"/>
                  </a:lnTo>
                  <a:cubicBezTo>
                    <a:pt x="1814" y="834"/>
                    <a:pt x="1733" y="674"/>
                    <a:pt x="1573" y="546"/>
                  </a:cubicBezTo>
                  <a:cubicBezTo>
                    <a:pt x="1445" y="433"/>
                    <a:pt x="1236" y="353"/>
                    <a:pt x="995" y="321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220375" y="1265375"/>
              <a:ext cx="143200" cy="143200"/>
            </a:xfrm>
            <a:custGeom>
              <a:rect b="b" l="l" r="r" t="t"/>
              <a:pathLst>
                <a:path extrusionOk="0" h="5728" w="5728">
                  <a:moveTo>
                    <a:pt x="2872" y="401"/>
                  </a:moveTo>
                  <a:cubicBezTo>
                    <a:pt x="4236" y="401"/>
                    <a:pt x="5327" y="1508"/>
                    <a:pt x="5327" y="2872"/>
                  </a:cubicBezTo>
                  <a:cubicBezTo>
                    <a:pt x="5327" y="4236"/>
                    <a:pt x="4236" y="5326"/>
                    <a:pt x="2872" y="5326"/>
                  </a:cubicBezTo>
                  <a:cubicBezTo>
                    <a:pt x="1492" y="5326"/>
                    <a:pt x="402" y="4236"/>
                    <a:pt x="402" y="2872"/>
                  </a:cubicBezTo>
                  <a:cubicBezTo>
                    <a:pt x="402" y="1508"/>
                    <a:pt x="1492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44"/>
                    <a:pt x="1284" y="5728"/>
                    <a:pt x="2872" y="5728"/>
                  </a:cubicBezTo>
                  <a:cubicBezTo>
                    <a:pt x="4444" y="5728"/>
                    <a:pt x="5728" y="4444"/>
                    <a:pt x="5728" y="2872"/>
                  </a:cubicBezTo>
                  <a:cubicBezTo>
                    <a:pt x="5728" y="1284"/>
                    <a:pt x="4444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189900" y="1234875"/>
              <a:ext cx="204575" cy="204575"/>
            </a:xfrm>
            <a:custGeom>
              <a:rect b="b" l="l" r="r" t="t"/>
              <a:pathLst>
                <a:path extrusionOk="0" h="8183" w="8183">
                  <a:moveTo>
                    <a:pt x="4091" y="402"/>
                  </a:moveTo>
                  <a:cubicBezTo>
                    <a:pt x="6113" y="402"/>
                    <a:pt x="7781" y="2054"/>
                    <a:pt x="7781" y="4092"/>
                  </a:cubicBezTo>
                  <a:cubicBezTo>
                    <a:pt x="7781" y="6113"/>
                    <a:pt x="6129" y="7782"/>
                    <a:pt x="4091" y="7782"/>
                  </a:cubicBezTo>
                  <a:cubicBezTo>
                    <a:pt x="2038" y="7782"/>
                    <a:pt x="401" y="6113"/>
                    <a:pt x="401" y="4092"/>
                  </a:cubicBezTo>
                  <a:cubicBezTo>
                    <a:pt x="401" y="2054"/>
                    <a:pt x="2054" y="402"/>
                    <a:pt x="4091" y="402"/>
                  </a:cubicBezTo>
                  <a:close/>
                  <a:moveTo>
                    <a:pt x="4091" y="1"/>
                  </a:moveTo>
                  <a:cubicBezTo>
                    <a:pt x="1813" y="1"/>
                    <a:pt x="0" y="1846"/>
                    <a:pt x="0" y="4092"/>
                  </a:cubicBezTo>
                  <a:cubicBezTo>
                    <a:pt x="0" y="6338"/>
                    <a:pt x="1829" y="8183"/>
                    <a:pt x="4091" y="8183"/>
                  </a:cubicBezTo>
                  <a:cubicBezTo>
                    <a:pt x="6337" y="8183"/>
                    <a:pt x="8182" y="6338"/>
                    <a:pt x="8182" y="4092"/>
                  </a:cubicBezTo>
                  <a:cubicBezTo>
                    <a:pt x="8182" y="1846"/>
                    <a:pt x="6353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034675" y="1179125"/>
              <a:ext cx="513400" cy="435200"/>
            </a:xfrm>
            <a:custGeom>
              <a:rect b="b" l="l" r="r" t="t"/>
              <a:pathLst>
                <a:path extrusionOk="0" h="17408" w="20536">
                  <a:moveTo>
                    <a:pt x="17119" y="402"/>
                  </a:moveTo>
                  <a:cubicBezTo>
                    <a:pt x="18803" y="402"/>
                    <a:pt x="20151" y="1765"/>
                    <a:pt x="20151" y="3450"/>
                  </a:cubicBezTo>
                  <a:lnTo>
                    <a:pt x="20151" y="11488"/>
                  </a:lnTo>
                  <a:lnTo>
                    <a:pt x="433" y="11488"/>
                  </a:lnTo>
                  <a:lnTo>
                    <a:pt x="433" y="3450"/>
                  </a:lnTo>
                  <a:cubicBezTo>
                    <a:pt x="433" y="1765"/>
                    <a:pt x="1797" y="402"/>
                    <a:pt x="3482" y="402"/>
                  </a:cubicBezTo>
                  <a:close/>
                  <a:moveTo>
                    <a:pt x="20135" y="11905"/>
                  </a:moveTo>
                  <a:cubicBezTo>
                    <a:pt x="20103" y="13557"/>
                    <a:pt x="18739" y="14857"/>
                    <a:pt x="17087" y="14857"/>
                  </a:cubicBezTo>
                  <a:lnTo>
                    <a:pt x="3482" y="14857"/>
                  </a:lnTo>
                  <a:cubicBezTo>
                    <a:pt x="1829" y="14857"/>
                    <a:pt x="482" y="13541"/>
                    <a:pt x="433" y="11905"/>
                  </a:cubicBezTo>
                  <a:close/>
                  <a:moveTo>
                    <a:pt x="12354" y="15258"/>
                  </a:moveTo>
                  <a:lnTo>
                    <a:pt x="12354" y="16878"/>
                  </a:lnTo>
                  <a:lnTo>
                    <a:pt x="8247" y="16878"/>
                  </a:lnTo>
                  <a:lnTo>
                    <a:pt x="8247" y="15258"/>
                  </a:lnTo>
                  <a:close/>
                  <a:moveTo>
                    <a:pt x="3450" y="1"/>
                  </a:moveTo>
                  <a:cubicBezTo>
                    <a:pt x="1557" y="1"/>
                    <a:pt x="0" y="1541"/>
                    <a:pt x="0" y="3450"/>
                  </a:cubicBezTo>
                  <a:lnTo>
                    <a:pt x="0" y="11809"/>
                  </a:lnTo>
                  <a:cubicBezTo>
                    <a:pt x="0" y="13718"/>
                    <a:pt x="1557" y="15258"/>
                    <a:pt x="3450" y="15258"/>
                  </a:cubicBezTo>
                  <a:lnTo>
                    <a:pt x="7846" y="15258"/>
                  </a:lnTo>
                  <a:lnTo>
                    <a:pt x="7846" y="17007"/>
                  </a:lnTo>
                  <a:lnTo>
                    <a:pt x="6402" y="17007"/>
                  </a:lnTo>
                  <a:cubicBezTo>
                    <a:pt x="6289" y="17007"/>
                    <a:pt x="6209" y="17087"/>
                    <a:pt x="6209" y="17199"/>
                  </a:cubicBezTo>
                  <a:cubicBezTo>
                    <a:pt x="6209" y="17328"/>
                    <a:pt x="6289" y="17408"/>
                    <a:pt x="6402" y="17408"/>
                  </a:cubicBezTo>
                  <a:lnTo>
                    <a:pt x="14199" y="17408"/>
                  </a:lnTo>
                  <a:cubicBezTo>
                    <a:pt x="14311" y="17408"/>
                    <a:pt x="14391" y="17296"/>
                    <a:pt x="14391" y="17199"/>
                  </a:cubicBezTo>
                  <a:cubicBezTo>
                    <a:pt x="14391" y="17087"/>
                    <a:pt x="14311" y="17007"/>
                    <a:pt x="14183" y="17007"/>
                  </a:cubicBezTo>
                  <a:lnTo>
                    <a:pt x="12739" y="17007"/>
                  </a:lnTo>
                  <a:lnTo>
                    <a:pt x="12739" y="15258"/>
                  </a:lnTo>
                  <a:lnTo>
                    <a:pt x="17087" y="15258"/>
                  </a:lnTo>
                  <a:cubicBezTo>
                    <a:pt x="18996" y="15258"/>
                    <a:pt x="20536" y="13718"/>
                    <a:pt x="20536" y="11809"/>
                  </a:cubicBezTo>
                  <a:lnTo>
                    <a:pt x="20536" y="3450"/>
                  </a:lnTo>
                  <a:cubicBezTo>
                    <a:pt x="20536" y="1541"/>
                    <a:pt x="18996" y="1"/>
                    <a:pt x="170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274125" y="1493575"/>
              <a:ext cx="36125" cy="35725"/>
            </a:xfrm>
            <a:custGeom>
              <a:rect b="b" l="l" r="r" t="t"/>
              <a:pathLst>
                <a:path extrusionOk="0" h="1429" w="1445">
                  <a:moveTo>
                    <a:pt x="722" y="1"/>
                  </a:moveTo>
                  <a:cubicBezTo>
                    <a:pt x="321" y="1"/>
                    <a:pt x="0" y="306"/>
                    <a:pt x="0" y="707"/>
                  </a:cubicBezTo>
                  <a:cubicBezTo>
                    <a:pt x="0" y="1108"/>
                    <a:pt x="321" y="1429"/>
                    <a:pt x="722" y="1429"/>
                  </a:cubicBezTo>
                  <a:cubicBezTo>
                    <a:pt x="1123" y="1429"/>
                    <a:pt x="1444" y="1108"/>
                    <a:pt x="1444" y="707"/>
                  </a:cubicBezTo>
                  <a:cubicBezTo>
                    <a:pt x="1444" y="306"/>
                    <a:pt x="1123" y="1"/>
                    <a:pt x="72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066675" y="1476325"/>
              <a:ext cx="289200" cy="237475"/>
            </a:xfrm>
            <a:custGeom>
              <a:rect b="b" l="l" r="r" t="t"/>
              <a:pathLst>
                <a:path extrusionOk="0" h="9499" w="11568">
                  <a:moveTo>
                    <a:pt x="7877" y="290"/>
                  </a:moveTo>
                  <a:cubicBezTo>
                    <a:pt x="8519" y="290"/>
                    <a:pt x="9097" y="530"/>
                    <a:pt x="9498" y="947"/>
                  </a:cubicBezTo>
                  <a:cubicBezTo>
                    <a:pt x="9540" y="979"/>
                    <a:pt x="9595" y="1003"/>
                    <a:pt x="9646" y="1003"/>
                  </a:cubicBezTo>
                  <a:cubicBezTo>
                    <a:pt x="9674" y="1003"/>
                    <a:pt x="9700" y="996"/>
                    <a:pt x="9722" y="980"/>
                  </a:cubicBezTo>
                  <a:lnTo>
                    <a:pt x="10332" y="707"/>
                  </a:lnTo>
                  <a:lnTo>
                    <a:pt x="10605" y="578"/>
                  </a:lnTo>
                  <a:lnTo>
                    <a:pt x="10605" y="578"/>
                  </a:lnTo>
                  <a:cubicBezTo>
                    <a:pt x="10428" y="803"/>
                    <a:pt x="10172" y="1060"/>
                    <a:pt x="9979" y="1204"/>
                  </a:cubicBezTo>
                  <a:cubicBezTo>
                    <a:pt x="9947" y="1236"/>
                    <a:pt x="9931" y="1284"/>
                    <a:pt x="9899" y="1316"/>
                  </a:cubicBezTo>
                  <a:lnTo>
                    <a:pt x="9899" y="1365"/>
                  </a:lnTo>
                  <a:cubicBezTo>
                    <a:pt x="9899" y="1429"/>
                    <a:pt x="9899" y="1477"/>
                    <a:pt x="9947" y="1525"/>
                  </a:cubicBezTo>
                  <a:cubicBezTo>
                    <a:pt x="9979" y="1573"/>
                    <a:pt x="10027" y="1605"/>
                    <a:pt x="10091" y="1605"/>
                  </a:cubicBezTo>
                  <a:cubicBezTo>
                    <a:pt x="10091" y="1605"/>
                    <a:pt x="10108" y="1607"/>
                    <a:pt x="10140" y="1607"/>
                  </a:cubicBezTo>
                  <a:cubicBezTo>
                    <a:pt x="10217" y="1607"/>
                    <a:pt x="10383" y="1598"/>
                    <a:pt x="10589" y="1541"/>
                  </a:cubicBezTo>
                  <a:cubicBezTo>
                    <a:pt x="10653" y="1525"/>
                    <a:pt x="10733" y="1509"/>
                    <a:pt x="10829" y="1461"/>
                  </a:cubicBezTo>
                  <a:lnTo>
                    <a:pt x="10829" y="1461"/>
                  </a:lnTo>
                  <a:cubicBezTo>
                    <a:pt x="10749" y="1541"/>
                    <a:pt x="10685" y="1637"/>
                    <a:pt x="10589" y="1718"/>
                  </a:cubicBezTo>
                  <a:cubicBezTo>
                    <a:pt x="10332" y="1990"/>
                    <a:pt x="10172" y="2103"/>
                    <a:pt x="10107" y="2151"/>
                  </a:cubicBezTo>
                  <a:cubicBezTo>
                    <a:pt x="10027" y="2167"/>
                    <a:pt x="9963" y="2247"/>
                    <a:pt x="9963" y="2327"/>
                  </a:cubicBezTo>
                  <a:cubicBezTo>
                    <a:pt x="9867" y="5456"/>
                    <a:pt x="7781" y="8729"/>
                    <a:pt x="4011" y="8921"/>
                  </a:cubicBezTo>
                  <a:cubicBezTo>
                    <a:pt x="3869" y="8937"/>
                    <a:pt x="3727" y="8944"/>
                    <a:pt x="3586" y="8944"/>
                  </a:cubicBezTo>
                  <a:cubicBezTo>
                    <a:pt x="2698" y="8944"/>
                    <a:pt x="1811" y="8649"/>
                    <a:pt x="995" y="8151"/>
                  </a:cubicBezTo>
                  <a:cubicBezTo>
                    <a:pt x="1123" y="8151"/>
                    <a:pt x="1219" y="8167"/>
                    <a:pt x="1348" y="8167"/>
                  </a:cubicBezTo>
                  <a:cubicBezTo>
                    <a:pt x="2118" y="8167"/>
                    <a:pt x="2920" y="7878"/>
                    <a:pt x="3626" y="7349"/>
                  </a:cubicBezTo>
                  <a:cubicBezTo>
                    <a:pt x="3690" y="7301"/>
                    <a:pt x="3706" y="7220"/>
                    <a:pt x="3706" y="7140"/>
                  </a:cubicBezTo>
                  <a:cubicBezTo>
                    <a:pt x="3690" y="7060"/>
                    <a:pt x="3642" y="6996"/>
                    <a:pt x="3562" y="6980"/>
                  </a:cubicBezTo>
                  <a:cubicBezTo>
                    <a:pt x="3080" y="6835"/>
                    <a:pt x="1813" y="6386"/>
                    <a:pt x="1621" y="5761"/>
                  </a:cubicBezTo>
                  <a:lnTo>
                    <a:pt x="2439" y="5744"/>
                  </a:lnTo>
                  <a:cubicBezTo>
                    <a:pt x="2551" y="5744"/>
                    <a:pt x="2615" y="5664"/>
                    <a:pt x="2647" y="5552"/>
                  </a:cubicBezTo>
                  <a:cubicBezTo>
                    <a:pt x="2663" y="5456"/>
                    <a:pt x="2599" y="5375"/>
                    <a:pt x="2503" y="5343"/>
                  </a:cubicBezTo>
                  <a:cubicBezTo>
                    <a:pt x="2503" y="5343"/>
                    <a:pt x="1877" y="5135"/>
                    <a:pt x="1556" y="4862"/>
                  </a:cubicBezTo>
                  <a:cubicBezTo>
                    <a:pt x="1075" y="4429"/>
                    <a:pt x="818" y="3899"/>
                    <a:pt x="786" y="3547"/>
                  </a:cubicBezTo>
                  <a:lnTo>
                    <a:pt x="786" y="3547"/>
                  </a:lnTo>
                  <a:cubicBezTo>
                    <a:pt x="834" y="3579"/>
                    <a:pt x="899" y="3595"/>
                    <a:pt x="979" y="3627"/>
                  </a:cubicBezTo>
                  <a:cubicBezTo>
                    <a:pt x="1248" y="3729"/>
                    <a:pt x="1497" y="3740"/>
                    <a:pt x="1594" y="3740"/>
                  </a:cubicBezTo>
                  <a:cubicBezTo>
                    <a:pt x="1619" y="3740"/>
                    <a:pt x="1633" y="3739"/>
                    <a:pt x="1637" y="3739"/>
                  </a:cubicBezTo>
                  <a:cubicBezTo>
                    <a:pt x="1717" y="3739"/>
                    <a:pt x="1797" y="3675"/>
                    <a:pt x="1829" y="3595"/>
                  </a:cubicBezTo>
                  <a:cubicBezTo>
                    <a:pt x="1845" y="3514"/>
                    <a:pt x="1829" y="3418"/>
                    <a:pt x="1749" y="3370"/>
                  </a:cubicBezTo>
                  <a:cubicBezTo>
                    <a:pt x="1588" y="3258"/>
                    <a:pt x="1123" y="2873"/>
                    <a:pt x="979" y="2504"/>
                  </a:cubicBezTo>
                  <a:cubicBezTo>
                    <a:pt x="786" y="1942"/>
                    <a:pt x="802" y="1268"/>
                    <a:pt x="947" y="867"/>
                  </a:cubicBezTo>
                  <a:lnTo>
                    <a:pt x="947" y="867"/>
                  </a:lnTo>
                  <a:cubicBezTo>
                    <a:pt x="1187" y="1172"/>
                    <a:pt x="1685" y="1653"/>
                    <a:pt x="2808" y="2215"/>
                  </a:cubicBezTo>
                  <a:cubicBezTo>
                    <a:pt x="3786" y="2712"/>
                    <a:pt x="4813" y="3017"/>
                    <a:pt x="5615" y="3049"/>
                  </a:cubicBezTo>
                  <a:cubicBezTo>
                    <a:pt x="5631" y="3065"/>
                    <a:pt x="5680" y="3065"/>
                    <a:pt x="5696" y="3065"/>
                  </a:cubicBezTo>
                  <a:cubicBezTo>
                    <a:pt x="5792" y="3065"/>
                    <a:pt x="5888" y="2969"/>
                    <a:pt x="5888" y="2857"/>
                  </a:cubicBezTo>
                  <a:cubicBezTo>
                    <a:pt x="5888" y="2809"/>
                    <a:pt x="5888" y="2792"/>
                    <a:pt x="5872" y="2744"/>
                  </a:cubicBezTo>
                  <a:cubicBezTo>
                    <a:pt x="5840" y="2584"/>
                    <a:pt x="5792" y="2295"/>
                    <a:pt x="5792" y="2087"/>
                  </a:cubicBezTo>
                  <a:cubicBezTo>
                    <a:pt x="5792" y="1092"/>
                    <a:pt x="6738" y="290"/>
                    <a:pt x="7877" y="290"/>
                  </a:cubicBezTo>
                  <a:close/>
                  <a:moveTo>
                    <a:pt x="7894" y="1"/>
                  </a:moveTo>
                  <a:cubicBezTo>
                    <a:pt x="6514" y="1"/>
                    <a:pt x="5407" y="980"/>
                    <a:pt x="5407" y="2199"/>
                  </a:cubicBezTo>
                  <a:cubicBezTo>
                    <a:pt x="5407" y="2327"/>
                    <a:pt x="5423" y="2552"/>
                    <a:pt x="5455" y="2744"/>
                  </a:cubicBezTo>
                  <a:cubicBezTo>
                    <a:pt x="4749" y="2664"/>
                    <a:pt x="3851" y="2391"/>
                    <a:pt x="3000" y="1958"/>
                  </a:cubicBezTo>
                  <a:cubicBezTo>
                    <a:pt x="1332" y="1124"/>
                    <a:pt x="1155" y="546"/>
                    <a:pt x="1155" y="546"/>
                  </a:cubicBezTo>
                  <a:cubicBezTo>
                    <a:pt x="1139" y="466"/>
                    <a:pt x="1091" y="402"/>
                    <a:pt x="1011" y="386"/>
                  </a:cubicBezTo>
                  <a:cubicBezTo>
                    <a:pt x="993" y="377"/>
                    <a:pt x="973" y="373"/>
                    <a:pt x="952" y="373"/>
                  </a:cubicBezTo>
                  <a:cubicBezTo>
                    <a:pt x="898" y="373"/>
                    <a:pt x="841" y="399"/>
                    <a:pt x="818" y="434"/>
                  </a:cubicBezTo>
                  <a:cubicBezTo>
                    <a:pt x="481" y="803"/>
                    <a:pt x="321" y="1910"/>
                    <a:pt x="642" y="2760"/>
                  </a:cubicBezTo>
                  <a:cubicBezTo>
                    <a:pt x="722" y="2969"/>
                    <a:pt x="834" y="3161"/>
                    <a:pt x="979" y="3322"/>
                  </a:cubicBezTo>
                  <a:cubicBezTo>
                    <a:pt x="834" y="3274"/>
                    <a:pt x="786" y="3226"/>
                    <a:pt x="786" y="3226"/>
                  </a:cubicBezTo>
                  <a:cubicBezTo>
                    <a:pt x="752" y="3203"/>
                    <a:pt x="702" y="3180"/>
                    <a:pt x="653" y="3180"/>
                  </a:cubicBezTo>
                  <a:cubicBezTo>
                    <a:pt x="633" y="3180"/>
                    <a:pt x="613" y="3184"/>
                    <a:pt x="594" y="3194"/>
                  </a:cubicBezTo>
                  <a:cubicBezTo>
                    <a:pt x="546" y="3210"/>
                    <a:pt x="481" y="3242"/>
                    <a:pt x="465" y="3306"/>
                  </a:cubicBezTo>
                  <a:cubicBezTo>
                    <a:pt x="241" y="3835"/>
                    <a:pt x="626" y="4686"/>
                    <a:pt x="1316" y="5311"/>
                  </a:cubicBezTo>
                  <a:cubicBezTo>
                    <a:pt x="1396" y="5392"/>
                    <a:pt x="1508" y="5456"/>
                    <a:pt x="1604" y="5520"/>
                  </a:cubicBezTo>
                  <a:lnTo>
                    <a:pt x="1444" y="5520"/>
                  </a:lnTo>
                  <a:cubicBezTo>
                    <a:pt x="1348" y="5520"/>
                    <a:pt x="1268" y="5600"/>
                    <a:pt x="1235" y="5696"/>
                  </a:cubicBezTo>
                  <a:cubicBezTo>
                    <a:pt x="1187" y="6579"/>
                    <a:pt x="2423" y="7140"/>
                    <a:pt x="3113" y="7381"/>
                  </a:cubicBezTo>
                  <a:cubicBezTo>
                    <a:pt x="2567" y="7718"/>
                    <a:pt x="1990" y="7894"/>
                    <a:pt x="1396" y="7894"/>
                  </a:cubicBezTo>
                  <a:cubicBezTo>
                    <a:pt x="1027" y="7894"/>
                    <a:pt x="642" y="7846"/>
                    <a:pt x="273" y="7734"/>
                  </a:cubicBezTo>
                  <a:cubicBezTo>
                    <a:pt x="260" y="7732"/>
                    <a:pt x="248" y="7731"/>
                    <a:pt x="236" y="7731"/>
                  </a:cubicBezTo>
                  <a:cubicBezTo>
                    <a:pt x="156" y="7731"/>
                    <a:pt x="88" y="7776"/>
                    <a:pt x="32" y="7846"/>
                  </a:cubicBezTo>
                  <a:cubicBezTo>
                    <a:pt x="0" y="7926"/>
                    <a:pt x="16" y="8023"/>
                    <a:pt x="80" y="8087"/>
                  </a:cubicBezTo>
                  <a:cubicBezTo>
                    <a:pt x="1203" y="9001"/>
                    <a:pt x="2519" y="9499"/>
                    <a:pt x="3802" y="9499"/>
                  </a:cubicBezTo>
                  <a:cubicBezTo>
                    <a:pt x="3835" y="9370"/>
                    <a:pt x="3931" y="9370"/>
                    <a:pt x="4011" y="9370"/>
                  </a:cubicBezTo>
                  <a:cubicBezTo>
                    <a:pt x="7974" y="9162"/>
                    <a:pt x="10188" y="5777"/>
                    <a:pt x="10348" y="2504"/>
                  </a:cubicBezTo>
                  <a:cubicBezTo>
                    <a:pt x="10444" y="2440"/>
                    <a:pt x="10605" y="2311"/>
                    <a:pt x="10862" y="2038"/>
                  </a:cubicBezTo>
                  <a:cubicBezTo>
                    <a:pt x="11263" y="1637"/>
                    <a:pt x="11535" y="1188"/>
                    <a:pt x="11535" y="1156"/>
                  </a:cubicBezTo>
                  <a:cubicBezTo>
                    <a:pt x="11567" y="1076"/>
                    <a:pt x="11551" y="996"/>
                    <a:pt x="11503" y="947"/>
                  </a:cubicBezTo>
                  <a:cubicBezTo>
                    <a:pt x="11482" y="905"/>
                    <a:pt x="11432" y="883"/>
                    <a:pt x="11377" y="883"/>
                  </a:cubicBezTo>
                  <a:cubicBezTo>
                    <a:pt x="11350" y="883"/>
                    <a:pt x="11321" y="889"/>
                    <a:pt x="11295" y="899"/>
                  </a:cubicBezTo>
                  <a:cubicBezTo>
                    <a:pt x="11166" y="947"/>
                    <a:pt x="10910" y="1060"/>
                    <a:pt x="10701" y="1140"/>
                  </a:cubicBezTo>
                  <a:cubicBezTo>
                    <a:pt x="10926" y="915"/>
                    <a:pt x="11134" y="659"/>
                    <a:pt x="11182" y="482"/>
                  </a:cubicBezTo>
                  <a:cubicBezTo>
                    <a:pt x="11231" y="386"/>
                    <a:pt x="11214" y="274"/>
                    <a:pt x="11166" y="193"/>
                  </a:cubicBezTo>
                  <a:cubicBezTo>
                    <a:pt x="11166" y="177"/>
                    <a:pt x="11150" y="177"/>
                    <a:pt x="11134" y="161"/>
                  </a:cubicBezTo>
                  <a:lnTo>
                    <a:pt x="11102" y="161"/>
                  </a:lnTo>
                  <a:lnTo>
                    <a:pt x="11086" y="145"/>
                  </a:lnTo>
                  <a:lnTo>
                    <a:pt x="10926" y="145"/>
                  </a:lnTo>
                  <a:lnTo>
                    <a:pt x="10188" y="466"/>
                  </a:lnTo>
                  <a:lnTo>
                    <a:pt x="9706" y="675"/>
                  </a:lnTo>
                  <a:cubicBezTo>
                    <a:pt x="9241" y="242"/>
                    <a:pt x="8583" y="1"/>
                    <a:pt x="789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82925" y="858250"/>
              <a:ext cx="321700" cy="218625"/>
            </a:xfrm>
            <a:custGeom>
              <a:rect b="b" l="l" r="r" t="t"/>
              <a:pathLst>
                <a:path extrusionOk="0" h="8745" w="12868">
                  <a:moveTo>
                    <a:pt x="12033" y="1"/>
                  </a:moveTo>
                  <a:cubicBezTo>
                    <a:pt x="12322" y="691"/>
                    <a:pt x="12498" y="1477"/>
                    <a:pt x="12498" y="2295"/>
                  </a:cubicBezTo>
                  <a:cubicBezTo>
                    <a:pt x="12498" y="5632"/>
                    <a:pt x="9787" y="8344"/>
                    <a:pt x="6450" y="8344"/>
                  </a:cubicBezTo>
                  <a:cubicBezTo>
                    <a:pt x="5407" y="8344"/>
                    <a:pt x="4364" y="8055"/>
                    <a:pt x="3450" y="7541"/>
                  </a:cubicBezTo>
                  <a:cubicBezTo>
                    <a:pt x="3401" y="7525"/>
                    <a:pt x="3385" y="7525"/>
                    <a:pt x="3353" y="7525"/>
                  </a:cubicBezTo>
                  <a:cubicBezTo>
                    <a:pt x="3321" y="7525"/>
                    <a:pt x="3305" y="7525"/>
                    <a:pt x="3289" y="7541"/>
                  </a:cubicBezTo>
                  <a:lnTo>
                    <a:pt x="1187" y="8263"/>
                  </a:lnTo>
                  <a:lnTo>
                    <a:pt x="1621" y="6033"/>
                  </a:lnTo>
                  <a:cubicBezTo>
                    <a:pt x="1637" y="5969"/>
                    <a:pt x="1621" y="5921"/>
                    <a:pt x="1588" y="5873"/>
                  </a:cubicBezTo>
                  <a:cubicBezTo>
                    <a:pt x="818" y="4830"/>
                    <a:pt x="417" y="3611"/>
                    <a:pt x="417" y="2327"/>
                  </a:cubicBezTo>
                  <a:cubicBezTo>
                    <a:pt x="417" y="1509"/>
                    <a:pt x="578" y="723"/>
                    <a:pt x="883" y="17"/>
                  </a:cubicBezTo>
                  <a:lnTo>
                    <a:pt x="465" y="17"/>
                  </a:lnTo>
                  <a:cubicBezTo>
                    <a:pt x="177" y="739"/>
                    <a:pt x="32" y="1525"/>
                    <a:pt x="32" y="2327"/>
                  </a:cubicBezTo>
                  <a:cubicBezTo>
                    <a:pt x="0" y="3675"/>
                    <a:pt x="401" y="4958"/>
                    <a:pt x="1187" y="6033"/>
                  </a:cubicBezTo>
                  <a:lnTo>
                    <a:pt x="690" y="8520"/>
                  </a:lnTo>
                  <a:cubicBezTo>
                    <a:pt x="674" y="8600"/>
                    <a:pt x="722" y="8664"/>
                    <a:pt x="754" y="8697"/>
                  </a:cubicBezTo>
                  <a:cubicBezTo>
                    <a:pt x="802" y="8745"/>
                    <a:pt x="834" y="8745"/>
                    <a:pt x="899" y="8745"/>
                  </a:cubicBezTo>
                  <a:cubicBezTo>
                    <a:pt x="915" y="8745"/>
                    <a:pt x="947" y="8745"/>
                    <a:pt x="963" y="8729"/>
                  </a:cubicBezTo>
                  <a:lnTo>
                    <a:pt x="3305" y="7926"/>
                  </a:lnTo>
                  <a:cubicBezTo>
                    <a:pt x="4268" y="8456"/>
                    <a:pt x="5327" y="8745"/>
                    <a:pt x="6434" y="8745"/>
                  </a:cubicBezTo>
                  <a:cubicBezTo>
                    <a:pt x="9979" y="8745"/>
                    <a:pt x="12867" y="5857"/>
                    <a:pt x="12867" y="2295"/>
                  </a:cubicBezTo>
                  <a:cubicBezTo>
                    <a:pt x="12867" y="1477"/>
                    <a:pt x="12707" y="723"/>
                    <a:pt x="1245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42675" y="858675"/>
              <a:ext cx="201375" cy="150425"/>
            </a:xfrm>
            <a:custGeom>
              <a:rect b="b" l="l" r="r" t="t"/>
              <a:pathLst>
                <a:path extrusionOk="0" h="6017" w="8055">
                  <a:moveTo>
                    <a:pt x="113" y="0"/>
                  </a:moveTo>
                  <a:cubicBezTo>
                    <a:pt x="1" y="321"/>
                    <a:pt x="33" y="738"/>
                    <a:pt x="177" y="1332"/>
                  </a:cubicBezTo>
                  <a:cubicBezTo>
                    <a:pt x="402" y="2326"/>
                    <a:pt x="1380" y="3417"/>
                    <a:pt x="2327" y="4332"/>
                  </a:cubicBezTo>
                  <a:cubicBezTo>
                    <a:pt x="3338" y="5359"/>
                    <a:pt x="5247" y="6016"/>
                    <a:pt x="6113" y="6016"/>
                  </a:cubicBezTo>
                  <a:cubicBezTo>
                    <a:pt x="6947" y="6016"/>
                    <a:pt x="7509" y="5455"/>
                    <a:pt x="7718" y="5262"/>
                  </a:cubicBezTo>
                  <a:lnTo>
                    <a:pt x="7734" y="5230"/>
                  </a:lnTo>
                  <a:cubicBezTo>
                    <a:pt x="7974" y="4990"/>
                    <a:pt x="8054" y="4364"/>
                    <a:pt x="8054" y="4171"/>
                  </a:cubicBezTo>
                  <a:cubicBezTo>
                    <a:pt x="8054" y="3915"/>
                    <a:pt x="7894" y="3770"/>
                    <a:pt x="7798" y="3722"/>
                  </a:cubicBezTo>
                  <a:cubicBezTo>
                    <a:pt x="7685" y="3674"/>
                    <a:pt x="6562" y="3128"/>
                    <a:pt x="6290" y="2984"/>
                  </a:cubicBezTo>
                  <a:cubicBezTo>
                    <a:pt x="6201" y="2942"/>
                    <a:pt x="6117" y="2925"/>
                    <a:pt x="6040" y="2925"/>
                  </a:cubicBezTo>
                  <a:cubicBezTo>
                    <a:pt x="5823" y="2925"/>
                    <a:pt x="5659" y="3057"/>
                    <a:pt x="5600" y="3128"/>
                  </a:cubicBezTo>
                  <a:cubicBezTo>
                    <a:pt x="5407" y="3385"/>
                    <a:pt x="5070" y="3802"/>
                    <a:pt x="5006" y="3866"/>
                  </a:cubicBezTo>
                  <a:cubicBezTo>
                    <a:pt x="4990" y="3883"/>
                    <a:pt x="4958" y="3883"/>
                    <a:pt x="4942" y="3883"/>
                  </a:cubicBezTo>
                  <a:cubicBezTo>
                    <a:pt x="4782" y="3834"/>
                    <a:pt x="3883" y="3465"/>
                    <a:pt x="3418" y="2984"/>
                  </a:cubicBezTo>
                  <a:cubicBezTo>
                    <a:pt x="2985" y="2551"/>
                    <a:pt x="2712" y="2166"/>
                    <a:pt x="2536" y="1925"/>
                  </a:cubicBezTo>
                  <a:cubicBezTo>
                    <a:pt x="2503" y="1861"/>
                    <a:pt x="2455" y="1829"/>
                    <a:pt x="2439" y="1781"/>
                  </a:cubicBezTo>
                  <a:cubicBezTo>
                    <a:pt x="2375" y="1685"/>
                    <a:pt x="2423" y="1604"/>
                    <a:pt x="2439" y="1588"/>
                  </a:cubicBezTo>
                  <a:cubicBezTo>
                    <a:pt x="2503" y="1524"/>
                    <a:pt x="2776" y="1235"/>
                    <a:pt x="2905" y="1043"/>
                  </a:cubicBezTo>
                  <a:cubicBezTo>
                    <a:pt x="3065" y="802"/>
                    <a:pt x="3017" y="545"/>
                    <a:pt x="2953" y="417"/>
                  </a:cubicBezTo>
                  <a:cubicBezTo>
                    <a:pt x="2953" y="401"/>
                    <a:pt x="2872" y="225"/>
                    <a:pt x="2776" y="0"/>
                  </a:cubicBezTo>
                  <a:lnTo>
                    <a:pt x="2343" y="0"/>
                  </a:lnTo>
                  <a:cubicBezTo>
                    <a:pt x="2439" y="225"/>
                    <a:pt x="2519" y="433"/>
                    <a:pt x="2584" y="578"/>
                  </a:cubicBezTo>
                  <a:cubicBezTo>
                    <a:pt x="2584" y="578"/>
                    <a:pt x="2616" y="722"/>
                    <a:pt x="2536" y="834"/>
                  </a:cubicBezTo>
                  <a:cubicBezTo>
                    <a:pt x="2423" y="1043"/>
                    <a:pt x="2118" y="1348"/>
                    <a:pt x="2118" y="1348"/>
                  </a:cubicBezTo>
                  <a:lnTo>
                    <a:pt x="2102" y="1364"/>
                  </a:lnTo>
                  <a:cubicBezTo>
                    <a:pt x="1990" y="1476"/>
                    <a:pt x="1878" y="1781"/>
                    <a:pt x="2102" y="2070"/>
                  </a:cubicBezTo>
                  <a:cubicBezTo>
                    <a:pt x="2118" y="2102"/>
                    <a:pt x="2150" y="2150"/>
                    <a:pt x="2199" y="2198"/>
                  </a:cubicBezTo>
                  <a:cubicBezTo>
                    <a:pt x="2375" y="2471"/>
                    <a:pt x="2632" y="2840"/>
                    <a:pt x="3113" y="3305"/>
                  </a:cubicBezTo>
                  <a:cubicBezTo>
                    <a:pt x="3707" y="3883"/>
                    <a:pt x="4766" y="4300"/>
                    <a:pt x="4830" y="4316"/>
                  </a:cubicBezTo>
                  <a:cubicBezTo>
                    <a:pt x="4846" y="4316"/>
                    <a:pt x="4846" y="4316"/>
                    <a:pt x="4862" y="4332"/>
                  </a:cubicBezTo>
                  <a:cubicBezTo>
                    <a:pt x="4865" y="4332"/>
                    <a:pt x="4873" y="4332"/>
                    <a:pt x="4887" y="4332"/>
                  </a:cubicBezTo>
                  <a:cubicBezTo>
                    <a:pt x="4956" y="4332"/>
                    <a:pt x="5145" y="4321"/>
                    <a:pt x="5279" y="4187"/>
                  </a:cubicBezTo>
                  <a:cubicBezTo>
                    <a:pt x="5391" y="4091"/>
                    <a:pt x="5824" y="3530"/>
                    <a:pt x="5921" y="3417"/>
                  </a:cubicBezTo>
                  <a:cubicBezTo>
                    <a:pt x="5945" y="3393"/>
                    <a:pt x="5998" y="3359"/>
                    <a:pt x="6072" y="3359"/>
                  </a:cubicBezTo>
                  <a:cubicBezTo>
                    <a:pt x="6095" y="3359"/>
                    <a:pt x="6119" y="3362"/>
                    <a:pt x="6145" y="3369"/>
                  </a:cubicBezTo>
                  <a:cubicBezTo>
                    <a:pt x="6434" y="3497"/>
                    <a:pt x="7637" y="4091"/>
                    <a:pt x="7653" y="4107"/>
                  </a:cubicBezTo>
                  <a:cubicBezTo>
                    <a:pt x="7653" y="4107"/>
                    <a:pt x="7669" y="4139"/>
                    <a:pt x="7669" y="4187"/>
                  </a:cubicBezTo>
                  <a:cubicBezTo>
                    <a:pt x="7669" y="4412"/>
                    <a:pt x="7573" y="4861"/>
                    <a:pt x="7477" y="4973"/>
                  </a:cubicBezTo>
                  <a:lnTo>
                    <a:pt x="7445" y="4990"/>
                  </a:lnTo>
                  <a:cubicBezTo>
                    <a:pt x="7268" y="5166"/>
                    <a:pt x="6803" y="5631"/>
                    <a:pt x="6129" y="5631"/>
                  </a:cubicBezTo>
                  <a:cubicBezTo>
                    <a:pt x="5439" y="5631"/>
                    <a:pt x="3594" y="5038"/>
                    <a:pt x="2632" y="4075"/>
                  </a:cubicBezTo>
                  <a:cubicBezTo>
                    <a:pt x="1749" y="3193"/>
                    <a:pt x="819" y="2150"/>
                    <a:pt x="610" y="1235"/>
                  </a:cubicBezTo>
                  <a:cubicBezTo>
                    <a:pt x="466" y="594"/>
                    <a:pt x="450" y="257"/>
                    <a:pt x="51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722125" y="863075"/>
              <a:ext cx="416350" cy="384275"/>
            </a:xfrm>
            <a:custGeom>
              <a:rect b="b" l="l" r="r" t="t"/>
              <a:pathLst>
                <a:path extrusionOk="0" h="15371" w="16654">
                  <a:moveTo>
                    <a:pt x="11007" y="418"/>
                  </a:moveTo>
                  <a:cubicBezTo>
                    <a:pt x="13894" y="418"/>
                    <a:pt x="16269" y="2776"/>
                    <a:pt x="16269" y="5680"/>
                  </a:cubicBezTo>
                  <a:cubicBezTo>
                    <a:pt x="16253" y="8552"/>
                    <a:pt x="13894" y="10894"/>
                    <a:pt x="11007" y="10894"/>
                  </a:cubicBezTo>
                  <a:cubicBezTo>
                    <a:pt x="10445" y="10894"/>
                    <a:pt x="9884" y="10798"/>
                    <a:pt x="9354" y="10621"/>
                  </a:cubicBezTo>
                  <a:cubicBezTo>
                    <a:pt x="9322" y="10621"/>
                    <a:pt x="9306" y="10589"/>
                    <a:pt x="9274" y="10589"/>
                  </a:cubicBezTo>
                  <a:cubicBezTo>
                    <a:pt x="9194" y="10573"/>
                    <a:pt x="9130" y="10541"/>
                    <a:pt x="9049" y="10509"/>
                  </a:cubicBezTo>
                  <a:cubicBezTo>
                    <a:pt x="9001" y="10493"/>
                    <a:pt x="8985" y="10493"/>
                    <a:pt x="8953" y="10477"/>
                  </a:cubicBezTo>
                  <a:cubicBezTo>
                    <a:pt x="8889" y="10461"/>
                    <a:pt x="8809" y="10413"/>
                    <a:pt x="8744" y="10381"/>
                  </a:cubicBezTo>
                  <a:cubicBezTo>
                    <a:pt x="8728" y="10349"/>
                    <a:pt x="8680" y="10349"/>
                    <a:pt x="8664" y="10332"/>
                  </a:cubicBezTo>
                  <a:cubicBezTo>
                    <a:pt x="8568" y="10300"/>
                    <a:pt x="8488" y="10236"/>
                    <a:pt x="8392" y="10188"/>
                  </a:cubicBezTo>
                  <a:cubicBezTo>
                    <a:pt x="8359" y="10172"/>
                    <a:pt x="8343" y="10172"/>
                    <a:pt x="8311" y="10172"/>
                  </a:cubicBezTo>
                  <a:lnTo>
                    <a:pt x="8263" y="10172"/>
                  </a:lnTo>
                  <a:cubicBezTo>
                    <a:pt x="8247" y="10172"/>
                    <a:pt x="8231" y="10172"/>
                    <a:pt x="8199" y="10188"/>
                  </a:cubicBezTo>
                  <a:lnTo>
                    <a:pt x="6418" y="10814"/>
                  </a:lnTo>
                  <a:lnTo>
                    <a:pt x="6418" y="10814"/>
                  </a:lnTo>
                  <a:lnTo>
                    <a:pt x="6787" y="8905"/>
                  </a:lnTo>
                  <a:cubicBezTo>
                    <a:pt x="6803" y="8856"/>
                    <a:pt x="6787" y="8792"/>
                    <a:pt x="6739" y="8744"/>
                  </a:cubicBezTo>
                  <a:cubicBezTo>
                    <a:pt x="6659" y="8648"/>
                    <a:pt x="6595" y="8552"/>
                    <a:pt x="6514" y="8423"/>
                  </a:cubicBezTo>
                  <a:cubicBezTo>
                    <a:pt x="6498" y="8391"/>
                    <a:pt x="6466" y="8327"/>
                    <a:pt x="6434" y="8295"/>
                  </a:cubicBezTo>
                  <a:cubicBezTo>
                    <a:pt x="6402" y="8231"/>
                    <a:pt x="6354" y="8167"/>
                    <a:pt x="6338" y="8102"/>
                  </a:cubicBezTo>
                  <a:cubicBezTo>
                    <a:pt x="6306" y="8054"/>
                    <a:pt x="6274" y="7990"/>
                    <a:pt x="6242" y="7926"/>
                  </a:cubicBezTo>
                  <a:cubicBezTo>
                    <a:pt x="6226" y="7878"/>
                    <a:pt x="6194" y="7830"/>
                    <a:pt x="6178" y="7782"/>
                  </a:cubicBezTo>
                  <a:cubicBezTo>
                    <a:pt x="6145" y="7701"/>
                    <a:pt x="6113" y="7637"/>
                    <a:pt x="6097" y="7557"/>
                  </a:cubicBezTo>
                  <a:cubicBezTo>
                    <a:pt x="6081" y="7525"/>
                    <a:pt x="6081" y="7477"/>
                    <a:pt x="6065" y="7445"/>
                  </a:cubicBezTo>
                  <a:cubicBezTo>
                    <a:pt x="6033" y="7364"/>
                    <a:pt x="6001" y="7284"/>
                    <a:pt x="5985" y="7204"/>
                  </a:cubicBezTo>
                  <a:cubicBezTo>
                    <a:pt x="5985" y="7188"/>
                    <a:pt x="5953" y="7140"/>
                    <a:pt x="5953" y="7124"/>
                  </a:cubicBezTo>
                  <a:cubicBezTo>
                    <a:pt x="5873" y="6819"/>
                    <a:pt x="5792" y="6498"/>
                    <a:pt x="5776" y="6177"/>
                  </a:cubicBezTo>
                  <a:cubicBezTo>
                    <a:pt x="5760" y="6017"/>
                    <a:pt x="5760" y="5840"/>
                    <a:pt x="5760" y="5680"/>
                  </a:cubicBezTo>
                  <a:cubicBezTo>
                    <a:pt x="5760" y="2792"/>
                    <a:pt x="8103" y="418"/>
                    <a:pt x="11007" y="418"/>
                  </a:cubicBezTo>
                  <a:close/>
                  <a:moveTo>
                    <a:pt x="4750" y="6273"/>
                  </a:moveTo>
                  <a:cubicBezTo>
                    <a:pt x="4974" y="6273"/>
                    <a:pt x="5183" y="6306"/>
                    <a:pt x="5391" y="6322"/>
                  </a:cubicBezTo>
                  <a:lnTo>
                    <a:pt x="5391" y="6386"/>
                  </a:lnTo>
                  <a:cubicBezTo>
                    <a:pt x="5423" y="6466"/>
                    <a:pt x="5423" y="6546"/>
                    <a:pt x="5440" y="6626"/>
                  </a:cubicBezTo>
                  <a:cubicBezTo>
                    <a:pt x="5440" y="6659"/>
                    <a:pt x="5456" y="6707"/>
                    <a:pt x="5456" y="6739"/>
                  </a:cubicBezTo>
                  <a:cubicBezTo>
                    <a:pt x="5472" y="6819"/>
                    <a:pt x="5488" y="6915"/>
                    <a:pt x="5520" y="6995"/>
                  </a:cubicBezTo>
                  <a:cubicBezTo>
                    <a:pt x="5552" y="7204"/>
                    <a:pt x="5632" y="7397"/>
                    <a:pt x="5696" y="7589"/>
                  </a:cubicBezTo>
                  <a:cubicBezTo>
                    <a:pt x="5712" y="7621"/>
                    <a:pt x="5712" y="7637"/>
                    <a:pt x="5728" y="7685"/>
                  </a:cubicBezTo>
                  <a:cubicBezTo>
                    <a:pt x="5760" y="7766"/>
                    <a:pt x="5792" y="7830"/>
                    <a:pt x="5841" y="7910"/>
                  </a:cubicBezTo>
                  <a:cubicBezTo>
                    <a:pt x="5857" y="7958"/>
                    <a:pt x="5873" y="8006"/>
                    <a:pt x="5889" y="8038"/>
                  </a:cubicBezTo>
                  <a:cubicBezTo>
                    <a:pt x="5921" y="8102"/>
                    <a:pt x="5953" y="8167"/>
                    <a:pt x="6001" y="8231"/>
                  </a:cubicBezTo>
                  <a:cubicBezTo>
                    <a:pt x="6033" y="8279"/>
                    <a:pt x="6065" y="8343"/>
                    <a:pt x="6097" y="8407"/>
                  </a:cubicBezTo>
                  <a:cubicBezTo>
                    <a:pt x="6113" y="8439"/>
                    <a:pt x="6161" y="8504"/>
                    <a:pt x="6178" y="8552"/>
                  </a:cubicBezTo>
                  <a:cubicBezTo>
                    <a:pt x="6242" y="8648"/>
                    <a:pt x="6322" y="8760"/>
                    <a:pt x="6370" y="8873"/>
                  </a:cubicBezTo>
                  <a:lnTo>
                    <a:pt x="6370" y="8889"/>
                  </a:lnTo>
                  <a:lnTo>
                    <a:pt x="6081" y="10445"/>
                  </a:lnTo>
                  <a:cubicBezTo>
                    <a:pt x="6033" y="10397"/>
                    <a:pt x="5953" y="10332"/>
                    <a:pt x="5873" y="10332"/>
                  </a:cubicBezTo>
                  <a:cubicBezTo>
                    <a:pt x="5728" y="10332"/>
                    <a:pt x="5616" y="10445"/>
                    <a:pt x="5616" y="10589"/>
                  </a:cubicBezTo>
                  <a:cubicBezTo>
                    <a:pt x="5616" y="10734"/>
                    <a:pt x="5728" y="10846"/>
                    <a:pt x="5873" y="10846"/>
                  </a:cubicBezTo>
                  <a:cubicBezTo>
                    <a:pt x="5937" y="10846"/>
                    <a:pt x="5969" y="10830"/>
                    <a:pt x="6017" y="10814"/>
                  </a:cubicBezTo>
                  <a:lnTo>
                    <a:pt x="6017" y="10814"/>
                  </a:lnTo>
                  <a:lnTo>
                    <a:pt x="5969" y="11054"/>
                  </a:lnTo>
                  <a:cubicBezTo>
                    <a:pt x="5953" y="11135"/>
                    <a:pt x="6001" y="11199"/>
                    <a:pt x="6033" y="11231"/>
                  </a:cubicBezTo>
                  <a:cubicBezTo>
                    <a:pt x="6065" y="11247"/>
                    <a:pt x="6081" y="11247"/>
                    <a:pt x="6097" y="11279"/>
                  </a:cubicBezTo>
                  <a:lnTo>
                    <a:pt x="6178" y="11279"/>
                  </a:lnTo>
                  <a:cubicBezTo>
                    <a:pt x="6194" y="11279"/>
                    <a:pt x="6226" y="11279"/>
                    <a:pt x="6242" y="11247"/>
                  </a:cubicBezTo>
                  <a:lnTo>
                    <a:pt x="8279" y="10557"/>
                  </a:lnTo>
                  <a:lnTo>
                    <a:pt x="8648" y="10734"/>
                  </a:lnTo>
                  <a:cubicBezTo>
                    <a:pt x="8680" y="10750"/>
                    <a:pt x="8728" y="10766"/>
                    <a:pt x="8744" y="10766"/>
                  </a:cubicBezTo>
                  <a:cubicBezTo>
                    <a:pt x="8841" y="10814"/>
                    <a:pt x="8921" y="10846"/>
                    <a:pt x="9033" y="10894"/>
                  </a:cubicBezTo>
                  <a:cubicBezTo>
                    <a:pt x="9049" y="10894"/>
                    <a:pt x="9065" y="10910"/>
                    <a:pt x="9081" y="10910"/>
                  </a:cubicBezTo>
                  <a:cubicBezTo>
                    <a:pt x="9001" y="11760"/>
                    <a:pt x="8728" y="12514"/>
                    <a:pt x="8263" y="13156"/>
                  </a:cubicBezTo>
                  <a:cubicBezTo>
                    <a:pt x="8231" y="13204"/>
                    <a:pt x="8231" y="13268"/>
                    <a:pt x="8231" y="13317"/>
                  </a:cubicBezTo>
                  <a:lnTo>
                    <a:pt x="8520" y="14841"/>
                  </a:lnTo>
                  <a:lnTo>
                    <a:pt x="8520" y="14841"/>
                  </a:lnTo>
                  <a:lnTo>
                    <a:pt x="7076" y="14343"/>
                  </a:lnTo>
                  <a:cubicBezTo>
                    <a:pt x="7056" y="14337"/>
                    <a:pt x="7033" y="14333"/>
                    <a:pt x="7010" y="14333"/>
                  </a:cubicBezTo>
                  <a:cubicBezTo>
                    <a:pt x="6977" y="14333"/>
                    <a:pt x="6944" y="14341"/>
                    <a:pt x="6916" y="14359"/>
                  </a:cubicBezTo>
                  <a:cubicBezTo>
                    <a:pt x="6258" y="14744"/>
                    <a:pt x="5520" y="14937"/>
                    <a:pt x="4750" y="14937"/>
                  </a:cubicBezTo>
                  <a:cubicBezTo>
                    <a:pt x="2375" y="14937"/>
                    <a:pt x="418" y="12996"/>
                    <a:pt x="418" y="10605"/>
                  </a:cubicBezTo>
                  <a:cubicBezTo>
                    <a:pt x="418" y="8231"/>
                    <a:pt x="2359" y="6273"/>
                    <a:pt x="4750" y="6273"/>
                  </a:cubicBezTo>
                  <a:close/>
                  <a:moveTo>
                    <a:pt x="10991" y="0"/>
                  </a:moveTo>
                  <a:cubicBezTo>
                    <a:pt x="7878" y="0"/>
                    <a:pt x="5343" y="2535"/>
                    <a:pt x="5343" y="5664"/>
                  </a:cubicBezTo>
                  <a:cubicBezTo>
                    <a:pt x="5343" y="5760"/>
                    <a:pt x="5343" y="5840"/>
                    <a:pt x="5359" y="5921"/>
                  </a:cubicBezTo>
                  <a:cubicBezTo>
                    <a:pt x="5151" y="5904"/>
                    <a:pt x="4958" y="5888"/>
                    <a:pt x="4734" y="5888"/>
                  </a:cubicBezTo>
                  <a:cubicBezTo>
                    <a:pt x="2135" y="5888"/>
                    <a:pt x="1" y="8006"/>
                    <a:pt x="1" y="10621"/>
                  </a:cubicBezTo>
                  <a:cubicBezTo>
                    <a:pt x="1" y="13220"/>
                    <a:pt x="2135" y="15354"/>
                    <a:pt x="4734" y="15354"/>
                  </a:cubicBezTo>
                  <a:cubicBezTo>
                    <a:pt x="5536" y="15354"/>
                    <a:pt x="6322" y="15145"/>
                    <a:pt x="7028" y="14760"/>
                  </a:cubicBezTo>
                  <a:lnTo>
                    <a:pt x="8712" y="15354"/>
                  </a:lnTo>
                  <a:cubicBezTo>
                    <a:pt x="8728" y="15354"/>
                    <a:pt x="8744" y="15370"/>
                    <a:pt x="8761" y="15370"/>
                  </a:cubicBezTo>
                  <a:cubicBezTo>
                    <a:pt x="8809" y="15370"/>
                    <a:pt x="8873" y="15354"/>
                    <a:pt x="8905" y="15322"/>
                  </a:cubicBezTo>
                  <a:cubicBezTo>
                    <a:pt x="8969" y="15290"/>
                    <a:pt x="8985" y="15210"/>
                    <a:pt x="8969" y="15145"/>
                  </a:cubicBezTo>
                  <a:lnTo>
                    <a:pt x="8632" y="13365"/>
                  </a:lnTo>
                  <a:cubicBezTo>
                    <a:pt x="9081" y="12691"/>
                    <a:pt x="9370" y="11937"/>
                    <a:pt x="9450" y="11119"/>
                  </a:cubicBezTo>
                  <a:cubicBezTo>
                    <a:pt x="9948" y="11247"/>
                    <a:pt x="10477" y="11327"/>
                    <a:pt x="10991" y="11327"/>
                  </a:cubicBezTo>
                  <a:cubicBezTo>
                    <a:pt x="14119" y="11295"/>
                    <a:pt x="16654" y="8776"/>
                    <a:pt x="16654" y="5664"/>
                  </a:cubicBezTo>
                  <a:cubicBezTo>
                    <a:pt x="16654" y="2551"/>
                    <a:pt x="14119" y="0"/>
                    <a:pt x="1099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926275" y="10379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1"/>
                    <a:pt x="1" y="209"/>
                  </a:cubicBezTo>
                  <a:cubicBezTo>
                    <a:pt x="1" y="337"/>
                    <a:pt x="81" y="402"/>
                    <a:pt x="193" y="402"/>
                  </a:cubicBezTo>
                  <a:lnTo>
                    <a:pt x="5488" y="402"/>
                  </a:lnTo>
                  <a:cubicBezTo>
                    <a:pt x="5616" y="402"/>
                    <a:pt x="5696" y="337"/>
                    <a:pt x="5696" y="209"/>
                  </a:cubicBezTo>
                  <a:cubicBezTo>
                    <a:pt x="5696" y="81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926275" y="9994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8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926275" y="9605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193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8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0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802750" y="1121775"/>
              <a:ext cx="13250" cy="13250"/>
            </a:xfrm>
            <a:custGeom>
              <a:rect b="b" l="l" r="r" t="t"/>
              <a:pathLst>
                <a:path extrusionOk="0" h="530" w="530">
                  <a:moveTo>
                    <a:pt x="257" y="1"/>
                  </a:moveTo>
                  <a:cubicBezTo>
                    <a:pt x="129" y="1"/>
                    <a:pt x="1" y="129"/>
                    <a:pt x="1" y="273"/>
                  </a:cubicBezTo>
                  <a:cubicBezTo>
                    <a:pt x="1" y="402"/>
                    <a:pt x="129" y="530"/>
                    <a:pt x="257" y="530"/>
                  </a:cubicBezTo>
                  <a:cubicBezTo>
                    <a:pt x="402" y="530"/>
                    <a:pt x="530" y="402"/>
                    <a:pt x="530" y="273"/>
                  </a:cubicBezTo>
                  <a:cubicBezTo>
                    <a:pt x="530" y="129"/>
                    <a:pt x="402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834425" y="1121775"/>
              <a:ext cx="13275" cy="13250"/>
            </a:xfrm>
            <a:custGeom>
              <a:rect b="b" l="l" r="r" t="t"/>
              <a:pathLst>
                <a:path extrusionOk="0" h="530" w="531">
                  <a:moveTo>
                    <a:pt x="258" y="1"/>
                  </a:moveTo>
                  <a:cubicBezTo>
                    <a:pt x="129" y="1"/>
                    <a:pt x="1" y="129"/>
                    <a:pt x="1" y="273"/>
                  </a:cubicBezTo>
                  <a:cubicBezTo>
                    <a:pt x="1" y="402"/>
                    <a:pt x="129" y="530"/>
                    <a:pt x="258" y="530"/>
                  </a:cubicBezTo>
                  <a:cubicBezTo>
                    <a:pt x="402" y="530"/>
                    <a:pt x="530" y="402"/>
                    <a:pt x="530" y="273"/>
                  </a:cubicBezTo>
                  <a:cubicBezTo>
                    <a:pt x="530" y="129"/>
                    <a:pt x="402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809600" y="4252250"/>
              <a:ext cx="320100" cy="316875"/>
            </a:xfrm>
            <a:custGeom>
              <a:rect b="b" l="l" r="r" t="t"/>
              <a:pathLst>
                <a:path extrusionOk="0" h="12675" w="12804">
                  <a:moveTo>
                    <a:pt x="7782" y="514"/>
                  </a:moveTo>
                  <a:cubicBezTo>
                    <a:pt x="7830" y="530"/>
                    <a:pt x="7862" y="530"/>
                    <a:pt x="7878" y="546"/>
                  </a:cubicBezTo>
                  <a:cubicBezTo>
                    <a:pt x="7990" y="562"/>
                    <a:pt x="8087" y="610"/>
                    <a:pt x="8183" y="626"/>
                  </a:cubicBezTo>
                  <a:cubicBezTo>
                    <a:pt x="8263" y="642"/>
                    <a:pt x="8327" y="674"/>
                    <a:pt x="8407" y="706"/>
                  </a:cubicBezTo>
                  <a:cubicBezTo>
                    <a:pt x="8440" y="723"/>
                    <a:pt x="8488" y="755"/>
                    <a:pt x="8552" y="755"/>
                  </a:cubicBezTo>
                  <a:cubicBezTo>
                    <a:pt x="8664" y="787"/>
                    <a:pt x="8792" y="851"/>
                    <a:pt x="8889" y="883"/>
                  </a:cubicBezTo>
                  <a:cubicBezTo>
                    <a:pt x="8937" y="915"/>
                    <a:pt x="8985" y="931"/>
                    <a:pt x="9033" y="947"/>
                  </a:cubicBezTo>
                  <a:cubicBezTo>
                    <a:pt x="9081" y="995"/>
                    <a:pt x="9178" y="1011"/>
                    <a:pt x="9226" y="1043"/>
                  </a:cubicBezTo>
                  <a:cubicBezTo>
                    <a:pt x="9306" y="1092"/>
                    <a:pt x="9386" y="1124"/>
                    <a:pt x="9466" y="1188"/>
                  </a:cubicBezTo>
                  <a:lnTo>
                    <a:pt x="9659" y="1316"/>
                  </a:lnTo>
                  <a:cubicBezTo>
                    <a:pt x="9739" y="1348"/>
                    <a:pt x="9787" y="1412"/>
                    <a:pt x="9867" y="1444"/>
                  </a:cubicBezTo>
                  <a:cubicBezTo>
                    <a:pt x="9883" y="1477"/>
                    <a:pt x="9932" y="1493"/>
                    <a:pt x="9948" y="1509"/>
                  </a:cubicBezTo>
                  <a:cubicBezTo>
                    <a:pt x="9627" y="1749"/>
                    <a:pt x="9274" y="1958"/>
                    <a:pt x="8905" y="2118"/>
                  </a:cubicBezTo>
                  <a:cubicBezTo>
                    <a:pt x="8616" y="1428"/>
                    <a:pt x="8231" y="883"/>
                    <a:pt x="7782" y="514"/>
                  </a:cubicBezTo>
                  <a:close/>
                  <a:moveTo>
                    <a:pt x="5102" y="530"/>
                  </a:moveTo>
                  <a:cubicBezTo>
                    <a:pt x="4653" y="899"/>
                    <a:pt x="4300" y="1444"/>
                    <a:pt x="3979" y="2134"/>
                  </a:cubicBezTo>
                  <a:cubicBezTo>
                    <a:pt x="3610" y="1974"/>
                    <a:pt x="3274" y="1765"/>
                    <a:pt x="2937" y="1525"/>
                  </a:cubicBezTo>
                  <a:cubicBezTo>
                    <a:pt x="2921" y="1493"/>
                    <a:pt x="2937" y="1477"/>
                    <a:pt x="2969" y="1444"/>
                  </a:cubicBezTo>
                  <a:cubicBezTo>
                    <a:pt x="3049" y="1396"/>
                    <a:pt x="3113" y="1348"/>
                    <a:pt x="3193" y="1316"/>
                  </a:cubicBezTo>
                  <a:lnTo>
                    <a:pt x="3370" y="1188"/>
                  </a:lnTo>
                  <a:cubicBezTo>
                    <a:pt x="3450" y="1140"/>
                    <a:pt x="3530" y="1108"/>
                    <a:pt x="3610" y="1043"/>
                  </a:cubicBezTo>
                  <a:cubicBezTo>
                    <a:pt x="3675" y="1011"/>
                    <a:pt x="3739" y="995"/>
                    <a:pt x="3819" y="947"/>
                  </a:cubicBezTo>
                  <a:cubicBezTo>
                    <a:pt x="3851" y="931"/>
                    <a:pt x="3915" y="899"/>
                    <a:pt x="3963" y="883"/>
                  </a:cubicBezTo>
                  <a:cubicBezTo>
                    <a:pt x="4076" y="835"/>
                    <a:pt x="4204" y="787"/>
                    <a:pt x="4316" y="739"/>
                  </a:cubicBezTo>
                  <a:cubicBezTo>
                    <a:pt x="4364" y="723"/>
                    <a:pt x="4397" y="706"/>
                    <a:pt x="4461" y="706"/>
                  </a:cubicBezTo>
                  <a:cubicBezTo>
                    <a:pt x="4541" y="690"/>
                    <a:pt x="4605" y="642"/>
                    <a:pt x="4669" y="626"/>
                  </a:cubicBezTo>
                  <a:cubicBezTo>
                    <a:pt x="4782" y="578"/>
                    <a:pt x="4878" y="562"/>
                    <a:pt x="4974" y="546"/>
                  </a:cubicBezTo>
                  <a:cubicBezTo>
                    <a:pt x="5022" y="546"/>
                    <a:pt x="5054" y="530"/>
                    <a:pt x="5102" y="530"/>
                  </a:cubicBezTo>
                  <a:close/>
                  <a:moveTo>
                    <a:pt x="6209" y="370"/>
                  </a:moveTo>
                  <a:lnTo>
                    <a:pt x="6209" y="2648"/>
                  </a:lnTo>
                  <a:cubicBezTo>
                    <a:pt x="5536" y="2632"/>
                    <a:pt x="4894" y="2487"/>
                    <a:pt x="4284" y="2279"/>
                  </a:cubicBezTo>
                  <a:cubicBezTo>
                    <a:pt x="4766" y="1188"/>
                    <a:pt x="5439" y="466"/>
                    <a:pt x="6209" y="370"/>
                  </a:cubicBezTo>
                  <a:close/>
                  <a:moveTo>
                    <a:pt x="6611" y="370"/>
                  </a:moveTo>
                  <a:cubicBezTo>
                    <a:pt x="7365" y="466"/>
                    <a:pt x="8022" y="1188"/>
                    <a:pt x="8536" y="2279"/>
                  </a:cubicBezTo>
                  <a:cubicBezTo>
                    <a:pt x="7926" y="2519"/>
                    <a:pt x="7284" y="2632"/>
                    <a:pt x="6611" y="2648"/>
                  </a:cubicBezTo>
                  <a:lnTo>
                    <a:pt x="6611" y="370"/>
                  </a:lnTo>
                  <a:close/>
                  <a:moveTo>
                    <a:pt x="8664" y="2632"/>
                  </a:moveTo>
                  <a:cubicBezTo>
                    <a:pt x="9033" y="3594"/>
                    <a:pt x="9274" y="4798"/>
                    <a:pt x="9290" y="6097"/>
                  </a:cubicBezTo>
                  <a:lnTo>
                    <a:pt x="6595" y="6097"/>
                  </a:lnTo>
                  <a:lnTo>
                    <a:pt x="6595" y="3049"/>
                  </a:lnTo>
                  <a:lnTo>
                    <a:pt x="6611" y="3049"/>
                  </a:lnTo>
                  <a:cubicBezTo>
                    <a:pt x="7333" y="3033"/>
                    <a:pt x="8022" y="2888"/>
                    <a:pt x="8664" y="2632"/>
                  </a:cubicBezTo>
                  <a:close/>
                  <a:moveTo>
                    <a:pt x="2568" y="1765"/>
                  </a:moveTo>
                  <a:cubicBezTo>
                    <a:pt x="2953" y="2054"/>
                    <a:pt x="3354" y="2311"/>
                    <a:pt x="3771" y="2487"/>
                  </a:cubicBezTo>
                  <a:cubicBezTo>
                    <a:pt x="3386" y="3498"/>
                    <a:pt x="3161" y="4765"/>
                    <a:pt x="3129" y="6129"/>
                  </a:cubicBezTo>
                  <a:lnTo>
                    <a:pt x="450" y="6129"/>
                  </a:lnTo>
                  <a:cubicBezTo>
                    <a:pt x="514" y="4380"/>
                    <a:pt x="1316" y="2840"/>
                    <a:pt x="2568" y="1765"/>
                  </a:cubicBezTo>
                  <a:close/>
                  <a:moveTo>
                    <a:pt x="4140" y="2648"/>
                  </a:moveTo>
                  <a:cubicBezTo>
                    <a:pt x="4798" y="2888"/>
                    <a:pt x="5471" y="3033"/>
                    <a:pt x="6193" y="3081"/>
                  </a:cubicBezTo>
                  <a:lnTo>
                    <a:pt x="6193" y="6129"/>
                  </a:lnTo>
                  <a:lnTo>
                    <a:pt x="3514" y="6129"/>
                  </a:lnTo>
                  <a:cubicBezTo>
                    <a:pt x="3530" y="4814"/>
                    <a:pt x="3755" y="3610"/>
                    <a:pt x="4140" y="2648"/>
                  </a:cubicBezTo>
                  <a:close/>
                  <a:moveTo>
                    <a:pt x="10252" y="1765"/>
                  </a:moveTo>
                  <a:cubicBezTo>
                    <a:pt x="11488" y="2824"/>
                    <a:pt x="12322" y="4380"/>
                    <a:pt x="12370" y="6129"/>
                  </a:cubicBezTo>
                  <a:lnTo>
                    <a:pt x="9691" y="6129"/>
                  </a:lnTo>
                  <a:cubicBezTo>
                    <a:pt x="9675" y="4765"/>
                    <a:pt x="9434" y="3498"/>
                    <a:pt x="9049" y="2487"/>
                  </a:cubicBezTo>
                  <a:cubicBezTo>
                    <a:pt x="9466" y="2295"/>
                    <a:pt x="9867" y="2054"/>
                    <a:pt x="10252" y="1765"/>
                  </a:cubicBezTo>
                  <a:close/>
                  <a:moveTo>
                    <a:pt x="9290" y="6530"/>
                  </a:moveTo>
                  <a:cubicBezTo>
                    <a:pt x="9274" y="7830"/>
                    <a:pt x="9049" y="9033"/>
                    <a:pt x="8664" y="9996"/>
                  </a:cubicBezTo>
                  <a:cubicBezTo>
                    <a:pt x="8006" y="9755"/>
                    <a:pt x="7333" y="9611"/>
                    <a:pt x="6611" y="9562"/>
                  </a:cubicBezTo>
                  <a:lnTo>
                    <a:pt x="6611" y="6530"/>
                  </a:lnTo>
                  <a:close/>
                  <a:moveTo>
                    <a:pt x="6209" y="6546"/>
                  </a:moveTo>
                  <a:lnTo>
                    <a:pt x="6209" y="9595"/>
                  </a:lnTo>
                  <a:cubicBezTo>
                    <a:pt x="5488" y="9611"/>
                    <a:pt x="4782" y="9755"/>
                    <a:pt x="4140" y="10012"/>
                  </a:cubicBezTo>
                  <a:cubicBezTo>
                    <a:pt x="3771" y="9049"/>
                    <a:pt x="3530" y="7846"/>
                    <a:pt x="3514" y="6546"/>
                  </a:cubicBezTo>
                  <a:close/>
                  <a:moveTo>
                    <a:pt x="3129" y="6546"/>
                  </a:moveTo>
                  <a:cubicBezTo>
                    <a:pt x="3161" y="7910"/>
                    <a:pt x="3402" y="9177"/>
                    <a:pt x="3771" y="10172"/>
                  </a:cubicBezTo>
                  <a:cubicBezTo>
                    <a:pt x="3354" y="10349"/>
                    <a:pt x="2953" y="10589"/>
                    <a:pt x="2568" y="10894"/>
                  </a:cubicBezTo>
                  <a:cubicBezTo>
                    <a:pt x="1332" y="9835"/>
                    <a:pt x="514" y="8295"/>
                    <a:pt x="450" y="6546"/>
                  </a:cubicBezTo>
                  <a:close/>
                  <a:moveTo>
                    <a:pt x="12386" y="6546"/>
                  </a:moveTo>
                  <a:cubicBezTo>
                    <a:pt x="12322" y="8263"/>
                    <a:pt x="11520" y="9835"/>
                    <a:pt x="10252" y="10894"/>
                  </a:cubicBezTo>
                  <a:cubicBezTo>
                    <a:pt x="9867" y="10621"/>
                    <a:pt x="9466" y="10349"/>
                    <a:pt x="9049" y="10172"/>
                  </a:cubicBezTo>
                  <a:cubicBezTo>
                    <a:pt x="9434" y="9177"/>
                    <a:pt x="9675" y="7910"/>
                    <a:pt x="9691" y="6546"/>
                  </a:cubicBezTo>
                  <a:close/>
                  <a:moveTo>
                    <a:pt x="8873" y="10509"/>
                  </a:moveTo>
                  <a:cubicBezTo>
                    <a:pt x="9226" y="10669"/>
                    <a:pt x="9579" y="10878"/>
                    <a:pt x="9916" y="11119"/>
                  </a:cubicBezTo>
                  <a:cubicBezTo>
                    <a:pt x="9916" y="11151"/>
                    <a:pt x="9883" y="11183"/>
                    <a:pt x="9851" y="11199"/>
                  </a:cubicBezTo>
                  <a:cubicBezTo>
                    <a:pt x="9771" y="11263"/>
                    <a:pt x="9707" y="11295"/>
                    <a:pt x="9627" y="11343"/>
                  </a:cubicBezTo>
                  <a:lnTo>
                    <a:pt x="9450" y="11456"/>
                  </a:lnTo>
                  <a:cubicBezTo>
                    <a:pt x="9370" y="11504"/>
                    <a:pt x="9290" y="11536"/>
                    <a:pt x="9210" y="11600"/>
                  </a:cubicBezTo>
                  <a:cubicBezTo>
                    <a:pt x="9145" y="11632"/>
                    <a:pt x="9097" y="11664"/>
                    <a:pt x="9017" y="11696"/>
                  </a:cubicBezTo>
                  <a:cubicBezTo>
                    <a:pt x="8969" y="11712"/>
                    <a:pt x="8905" y="11744"/>
                    <a:pt x="8873" y="11760"/>
                  </a:cubicBezTo>
                  <a:cubicBezTo>
                    <a:pt x="8744" y="11825"/>
                    <a:pt x="8632" y="11857"/>
                    <a:pt x="8536" y="11905"/>
                  </a:cubicBezTo>
                  <a:cubicBezTo>
                    <a:pt x="8488" y="11921"/>
                    <a:pt x="8440" y="11937"/>
                    <a:pt x="8391" y="11937"/>
                  </a:cubicBezTo>
                  <a:cubicBezTo>
                    <a:pt x="8311" y="11953"/>
                    <a:pt x="8247" y="12001"/>
                    <a:pt x="8167" y="12017"/>
                  </a:cubicBezTo>
                  <a:cubicBezTo>
                    <a:pt x="8071" y="12065"/>
                    <a:pt x="7974" y="12081"/>
                    <a:pt x="7862" y="12097"/>
                  </a:cubicBezTo>
                  <a:cubicBezTo>
                    <a:pt x="7830" y="12097"/>
                    <a:pt x="7782" y="12113"/>
                    <a:pt x="7750" y="12113"/>
                  </a:cubicBezTo>
                  <a:cubicBezTo>
                    <a:pt x="8183" y="11744"/>
                    <a:pt x="8552" y="11199"/>
                    <a:pt x="8873" y="10509"/>
                  </a:cubicBezTo>
                  <a:close/>
                  <a:moveTo>
                    <a:pt x="3899" y="10557"/>
                  </a:moveTo>
                  <a:cubicBezTo>
                    <a:pt x="4201" y="11225"/>
                    <a:pt x="4566" y="11766"/>
                    <a:pt x="5009" y="12150"/>
                  </a:cubicBezTo>
                  <a:lnTo>
                    <a:pt x="5009" y="12150"/>
                  </a:lnTo>
                  <a:cubicBezTo>
                    <a:pt x="4988" y="12134"/>
                    <a:pt x="4955" y="12113"/>
                    <a:pt x="4942" y="12113"/>
                  </a:cubicBezTo>
                  <a:cubicBezTo>
                    <a:pt x="4846" y="12097"/>
                    <a:pt x="4733" y="12065"/>
                    <a:pt x="4637" y="12033"/>
                  </a:cubicBezTo>
                  <a:cubicBezTo>
                    <a:pt x="4557" y="12017"/>
                    <a:pt x="4493" y="12001"/>
                    <a:pt x="4413" y="11953"/>
                  </a:cubicBezTo>
                  <a:cubicBezTo>
                    <a:pt x="4381" y="11937"/>
                    <a:pt x="4332" y="11921"/>
                    <a:pt x="4284" y="11921"/>
                  </a:cubicBezTo>
                  <a:cubicBezTo>
                    <a:pt x="4156" y="11873"/>
                    <a:pt x="4044" y="11825"/>
                    <a:pt x="3915" y="11776"/>
                  </a:cubicBezTo>
                  <a:cubicBezTo>
                    <a:pt x="3883" y="11760"/>
                    <a:pt x="3819" y="11728"/>
                    <a:pt x="3771" y="11712"/>
                  </a:cubicBezTo>
                  <a:cubicBezTo>
                    <a:pt x="3723" y="11680"/>
                    <a:pt x="3643" y="11664"/>
                    <a:pt x="3578" y="11616"/>
                  </a:cubicBezTo>
                  <a:cubicBezTo>
                    <a:pt x="3498" y="11568"/>
                    <a:pt x="3418" y="11536"/>
                    <a:pt x="3338" y="11472"/>
                  </a:cubicBezTo>
                  <a:lnTo>
                    <a:pt x="3161" y="11359"/>
                  </a:lnTo>
                  <a:cubicBezTo>
                    <a:pt x="3065" y="11311"/>
                    <a:pt x="3017" y="11247"/>
                    <a:pt x="2937" y="11215"/>
                  </a:cubicBezTo>
                  <a:cubicBezTo>
                    <a:pt x="2921" y="11199"/>
                    <a:pt x="2872" y="11167"/>
                    <a:pt x="2856" y="11151"/>
                  </a:cubicBezTo>
                  <a:cubicBezTo>
                    <a:pt x="3177" y="10910"/>
                    <a:pt x="3530" y="10718"/>
                    <a:pt x="3899" y="10557"/>
                  </a:cubicBezTo>
                  <a:close/>
                  <a:moveTo>
                    <a:pt x="6209" y="9996"/>
                  </a:moveTo>
                  <a:lnTo>
                    <a:pt x="6209" y="12274"/>
                  </a:lnTo>
                  <a:cubicBezTo>
                    <a:pt x="5439" y="12178"/>
                    <a:pt x="4782" y="11456"/>
                    <a:pt x="4284" y="10381"/>
                  </a:cubicBezTo>
                  <a:cubicBezTo>
                    <a:pt x="4878" y="10140"/>
                    <a:pt x="5520" y="10012"/>
                    <a:pt x="6209" y="9996"/>
                  </a:cubicBezTo>
                  <a:close/>
                  <a:moveTo>
                    <a:pt x="6611" y="9996"/>
                  </a:moveTo>
                  <a:cubicBezTo>
                    <a:pt x="7268" y="10012"/>
                    <a:pt x="7910" y="10156"/>
                    <a:pt x="8536" y="10381"/>
                  </a:cubicBezTo>
                  <a:cubicBezTo>
                    <a:pt x="8054" y="11456"/>
                    <a:pt x="7365" y="12178"/>
                    <a:pt x="6611" y="12274"/>
                  </a:cubicBezTo>
                  <a:lnTo>
                    <a:pt x="6611" y="9996"/>
                  </a:lnTo>
                  <a:close/>
                  <a:moveTo>
                    <a:pt x="6402" y="1"/>
                  </a:moveTo>
                  <a:cubicBezTo>
                    <a:pt x="6242" y="1"/>
                    <a:pt x="6081" y="1"/>
                    <a:pt x="5921" y="33"/>
                  </a:cubicBezTo>
                  <a:lnTo>
                    <a:pt x="5808" y="33"/>
                  </a:lnTo>
                  <a:lnTo>
                    <a:pt x="5375" y="81"/>
                  </a:lnTo>
                  <a:cubicBezTo>
                    <a:pt x="5327" y="81"/>
                    <a:pt x="5279" y="113"/>
                    <a:pt x="5215" y="113"/>
                  </a:cubicBezTo>
                  <a:lnTo>
                    <a:pt x="4926" y="161"/>
                  </a:lnTo>
                  <a:cubicBezTo>
                    <a:pt x="4814" y="193"/>
                    <a:pt x="4733" y="209"/>
                    <a:pt x="4653" y="241"/>
                  </a:cubicBezTo>
                  <a:cubicBezTo>
                    <a:pt x="4573" y="273"/>
                    <a:pt x="4525" y="289"/>
                    <a:pt x="4445" y="305"/>
                  </a:cubicBezTo>
                  <a:cubicBezTo>
                    <a:pt x="4364" y="321"/>
                    <a:pt x="4252" y="370"/>
                    <a:pt x="4172" y="386"/>
                  </a:cubicBezTo>
                  <a:cubicBezTo>
                    <a:pt x="4076" y="434"/>
                    <a:pt x="3995" y="466"/>
                    <a:pt x="3899" y="482"/>
                  </a:cubicBezTo>
                  <a:cubicBezTo>
                    <a:pt x="3819" y="530"/>
                    <a:pt x="3755" y="546"/>
                    <a:pt x="3675" y="594"/>
                  </a:cubicBezTo>
                  <a:cubicBezTo>
                    <a:pt x="3594" y="626"/>
                    <a:pt x="3498" y="674"/>
                    <a:pt x="3418" y="706"/>
                  </a:cubicBezTo>
                  <a:cubicBezTo>
                    <a:pt x="3338" y="755"/>
                    <a:pt x="3274" y="787"/>
                    <a:pt x="3193" y="835"/>
                  </a:cubicBezTo>
                  <a:cubicBezTo>
                    <a:pt x="3113" y="867"/>
                    <a:pt x="3033" y="931"/>
                    <a:pt x="2937" y="995"/>
                  </a:cubicBezTo>
                  <a:cubicBezTo>
                    <a:pt x="2872" y="1027"/>
                    <a:pt x="2840" y="1043"/>
                    <a:pt x="2776" y="1092"/>
                  </a:cubicBezTo>
                  <a:cubicBezTo>
                    <a:pt x="2680" y="1172"/>
                    <a:pt x="2568" y="1236"/>
                    <a:pt x="2471" y="1316"/>
                  </a:cubicBezTo>
                  <a:cubicBezTo>
                    <a:pt x="2455" y="1332"/>
                    <a:pt x="2407" y="1348"/>
                    <a:pt x="2391" y="1364"/>
                  </a:cubicBezTo>
                  <a:lnTo>
                    <a:pt x="2391" y="1396"/>
                  </a:lnTo>
                  <a:cubicBezTo>
                    <a:pt x="947" y="2551"/>
                    <a:pt x="1" y="4364"/>
                    <a:pt x="1" y="6338"/>
                  </a:cubicBezTo>
                  <a:cubicBezTo>
                    <a:pt x="1" y="8327"/>
                    <a:pt x="931" y="10140"/>
                    <a:pt x="2391" y="11295"/>
                  </a:cubicBezTo>
                  <a:lnTo>
                    <a:pt x="2391" y="11311"/>
                  </a:lnTo>
                  <a:cubicBezTo>
                    <a:pt x="2407" y="11343"/>
                    <a:pt x="2455" y="11359"/>
                    <a:pt x="2471" y="11375"/>
                  </a:cubicBezTo>
                  <a:cubicBezTo>
                    <a:pt x="2568" y="11456"/>
                    <a:pt x="2680" y="11520"/>
                    <a:pt x="2776" y="11600"/>
                  </a:cubicBezTo>
                  <a:cubicBezTo>
                    <a:pt x="2840" y="11632"/>
                    <a:pt x="2872" y="11680"/>
                    <a:pt x="2937" y="11696"/>
                  </a:cubicBezTo>
                  <a:cubicBezTo>
                    <a:pt x="3017" y="11760"/>
                    <a:pt x="3097" y="11793"/>
                    <a:pt x="3193" y="11857"/>
                  </a:cubicBezTo>
                  <a:cubicBezTo>
                    <a:pt x="3274" y="11905"/>
                    <a:pt x="3338" y="11937"/>
                    <a:pt x="3418" y="11985"/>
                  </a:cubicBezTo>
                  <a:cubicBezTo>
                    <a:pt x="3498" y="12017"/>
                    <a:pt x="3594" y="12065"/>
                    <a:pt x="3675" y="12097"/>
                  </a:cubicBezTo>
                  <a:cubicBezTo>
                    <a:pt x="3755" y="12145"/>
                    <a:pt x="3819" y="12162"/>
                    <a:pt x="3899" y="12194"/>
                  </a:cubicBezTo>
                  <a:cubicBezTo>
                    <a:pt x="3979" y="12242"/>
                    <a:pt x="4076" y="12274"/>
                    <a:pt x="4172" y="12306"/>
                  </a:cubicBezTo>
                  <a:cubicBezTo>
                    <a:pt x="4252" y="12338"/>
                    <a:pt x="4332" y="12354"/>
                    <a:pt x="4445" y="12386"/>
                  </a:cubicBezTo>
                  <a:cubicBezTo>
                    <a:pt x="4525" y="12402"/>
                    <a:pt x="4573" y="12418"/>
                    <a:pt x="4653" y="12434"/>
                  </a:cubicBezTo>
                  <a:cubicBezTo>
                    <a:pt x="4733" y="12466"/>
                    <a:pt x="4846" y="12482"/>
                    <a:pt x="4926" y="12514"/>
                  </a:cubicBezTo>
                  <a:lnTo>
                    <a:pt x="5215" y="12579"/>
                  </a:lnTo>
                  <a:cubicBezTo>
                    <a:pt x="5279" y="12579"/>
                    <a:pt x="5327" y="12595"/>
                    <a:pt x="5375" y="12595"/>
                  </a:cubicBezTo>
                  <a:lnTo>
                    <a:pt x="5808" y="12659"/>
                  </a:lnTo>
                  <a:lnTo>
                    <a:pt x="5921" y="12659"/>
                  </a:lnTo>
                  <a:cubicBezTo>
                    <a:pt x="6081" y="12675"/>
                    <a:pt x="6242" y="12675"/>
                    <a:pt x="6402" y="12675"/>
                  </a:cubicBezTo>
                  <a:cubicBezTo>
                    <a:pt x="6562" y="12675"/>
                    <a:pt x="6723" y="12675"/>
                    <a:pt x="6883" y="12659"/>
                  </a:cubicBezTo>
                  <a:lnTo>
                    <a:pt x="7012" y="12659"/>
                  </a:lnTo>
                  <a:lnTo>
                    <a:pt x="7429" y="12595"/>
                  </a:lnTo>
                  <a:cubicBezTo>
                    <a:pt x="7493" y="12595"/>
                    <a:pt x="7525" y="12579"/>
                    <a:pt x="7589" y="12579"/>
                  </a:cubicBezTo>
                  <a:lnTo>
                    <a:pt x="7894" y="12514"/>
                  </a:lnTo>
                  <a:cubicBezTo>
                    <a:pt x="7990" y="12498"/>
                    <a:pt x="8071" y="12482"/>
                    <a:pt x="8151" y="12434"/>
                  </a:cubicBezTo>
                  <a:cubicBezTo>
                    <a:pt x="8231" y="12418"/>
                    <a:pt x="8295" y="12402"/>
                    <a:pt x="8375" y="12386"/>
                  </a:cubicBezTo>
                  <a:cubicBezTo>
                    <a:pt x="8456" y="12354"/>
                    <a:pt x="8552" y="12322"/>
                    <a:pt x="8632" y="12306"/>
                  </a:cubicBezTo>
                  <a:cubicBezTo>
                    <a:pt x="8728" y="12258"/>
                    <a:pt x="8809" y="12226"/>
                    <a:pt x="8905" y="12194"/>
                  </a:cubicBezTo>
                  <a:cubicBezTo>
                    <a:pt x="8985" y="12162"/>
                    <a:pt x="9049" y="12145"/>
                    <a:pt x="9129" y="12097"/>
                  </a:cubicBezTo>
                  <a:cubicBezTo>
                    <a:pt x="9210" y="12065"/>
                    <a:pt x="9306" y="12017"/>
                    <a:pt x="9386" y="11985"/>
                  </a:cubicBezTo>
                  <a:cubicBezTo>
                    <a:pt x="9466" y="11937"/>
                    <a:pt x="9530" y="11905"/>
                    <a:pt x="9611" y="11857"/>
                  </a:cubicBezTo>
                  <a:cubicBezTo>
                    <a:pt x="9691" y="11825"/>
                    <a:pt x="9771" y="11760"/>
                    <a:pt x="9867" y="11696"/>
                  </a:cubicBezTo>
                  <a:cubicBezTo>
                    <a:pt x="9932" y="11664"/>
                    <a:pt x="9980" y="11632"/>
                    <a:pt x="10028" y="11600"/>
                  </a:cubicBezTo>
                  <a:cubicBezTo>
                    <a:pt x="10140" y="11520"/>
                    <a:pt x="10236" y="11456"/>
                    <a:pt x="10333" y="11375"/>
                  </a:cubicBezTo>
                  <a:cubicBezTo>
                    <a:pt x="10349" y="11359"/>
                    <a:pt x="10397" y="11343"/>
                    <a:pt x="10413" y="11311"/>
                  </a:cubicBezTo>
                  <a:lnTo>
                    <a:pt x="10413" y="11295"/>
                  </a:lnTo>
                  <a:cubicBezTo>
                    <a:pt x="11857" y="10140"/>
                    <a:pt x="12803" y="8327"/>
                    <a:pt x="12803" y="6338"/>
                  </a:cubicBezTo>
                  <a:cubicBezTo>
                    <a:pt x="12803" y="4364"/>
                    <a:pt x="11857" y="2535"/>
                    <a:pt x="10413" y="1364"/>
                  </a:cubicBezTo>
                  <a:cubicBezTo>
                    <a:pt x="10381" y="1348"/>
                    <a:pt x="10349" y="1332"/>
                    <a:pt x="10333" y="1316"/>
                  </a:cubicBezTo>
                  <a:cubicBezTo>
                    <a:pt x="10236" y="1236"/>
                    <a:pt x="10140" y="1172"/>
                    <a:pt x="10028" y="1092"/>
                  </a:cubicBezTo>
                  <a:cubicBezTo>
                    <a:pt x="9980" y="1043"/>
                    <a:pt x="9932" y="1011"/>
                    <a:pt x="9867" y="995"/>
                  </a:cubicBezTo>
                  <a:cubicBezTo>
                    <a:pt x="9787" y="931"/>
                    <a:pt x="9707" y="883"/>
                    <a:pt x="9611" y="835"/>
                  </a:cubicBezTo>
                  <a:cubicBezTo>
                    <a:pt x="9530" y="787"/>
                    <a:pt x="9466" y="755"/>
                    <a:pt x="9386" y="706"/>
                  </a:cubicBezTo>
                  <a:cubicBezTo>
                    <a:pt x="9306" y="674"/>
                    <a:pt x="9210" y="626"/>
                    <a:pt x="9129" y="594"/>
                  </a:cubicBezTo>
                  <a:cubicBezTo>
                    <a:pt x="9049" y="546"/>
                    <a:pt x="8985" y="530"/>
                    <a:pt x="8905" y="482"/>
                  </a:cubicBezTo>
                  <a:cubicBezTo>
                    <a:pt x="8825" y="450"/>
                    <a:pt x="8728" y="402"/>
                    <a:pt x="8632" y="386"/>
                  </a:cubicBezTo>
                  <a:cubicBezTo>
                    <a:pt x="8552" y="354"/>
                    <a:pt x="8472" y="321"/>
                    <a:pt x="8375" y="305"/>
                  </a:cubicBezTo>
                  <a:cubicBezTo>
                    <a:pt x="8295" y="289"/>
                    <a:pt x="8231" y="273"/>
                    <a:pt x="8151" y="241"/>
                  </a:cubicBezTo>
                  <a:cubicBezTo>
                    <a:pt x="8071" y="225"/>
                    <a:pt x="7974" y="209"/>
                    <a:pt x="7894" y="161"/>
                  </a:cubicBezTo>
                  <a:lnTo>
                    <a:pt x="7589" y="113"/>
                  </a:lnTo>
                  <a:cubicBezTo>
                    <a:pt x="7525" y="113"/>
                    <a:pt x="7493" y="81"/>
                    <a:pt x="7429" y="81"/>
                  </a:cubicBezTo>
                  <a:lnTo>
                    <a:pt x="7012" y="33"/>
                  </a:lnTo>
                  <a:lnTo>
                    <a:pt x="6883" y="33"/>
                  </a:lnTo>
                  <a:cubicBezTo>
                    <a:pt x="6723" y="1"/>
                    <a:pt x="6562" y="1"/>
                    <a:pt x="640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38525" y="4091425"/>
              <a:ext cx="336925" cy="205775"/>
            </a:xfrm>
            <a:custGeom>
              <a:rect b="b" l="l" r="r" t="t"/>
              <a:pathLst>
                <a:path extrusionOk="0" h="8231" w="13477">
                  <a:moveTo>
                    <a:pt x="7813" y="417"/>
                  </a:moveTo>
                  <a:cubicBezTo>
                    <a:pt x="9530" y="417"/>
                    <a:pt x="10958" y="1829"/>
                    <a:pt x="10958" y="3578"/>
                  </a:cubicBezTo>
                  <a:cubicBezTo>
                    <a:pt x="10958" y="3674"/>
                    <a:pt x="11038" y="3770"/>
                    <a:pt x="11150" y="3770"/>
                  </a:cubicBezTo>
                  <a:cubicBezTo>
                    <a:pt x="12257" y="3819"/>
                    <a:pt x="13108" y="4717"/>
                    <a:pt x="13108" y="5824"/>
                  </a:cubicBezTo>
                  <a:cubicBezTo>
                    <a:pt x="13108" y="6947"/>
                    <a:pt x="12177" y="7861"/>
                    <a:pt x="11054" y="7861"/>
                  </a:cubicBezTo>
                  <a:lnTo>
                    <a:pt x="2455" y="7861"/>
                  </a:lnTo>
                  <a:cubicBezTo>
                    <a:pt x="1332" y="7845"/>
                    <a:pt x="401" y="6947"/>
                    <a:pt x="401" y="5792"/>
                  </a:cubicBezTo>
                  <a:cubicBezTo>
                    <a:pt x="401" y="4781"/>
                    <a:pt x="1171" y="3915"/>
                    <a:pt x="2166" y="3770"/>
                  </a:cubicBezTo>
                  <a:cubicBezTo>
                    <a:pt x="2278" y="3754"/>
                    <a:pt x="2358" y="3674"/>
                    <a:pt x="2358" y="3578"/>
                  </a:cubicBezTo>
                  <a:lnTo>
                    <a:pt x="2358" y="3546"/>
                  </a:lnTo>
                  <a:cubicBezTo>
                    <a:pt x="2358" y="2712"/>
                    <a:pt x="3032" y="2022"/>
                    <a:pt x="3867" y="2022"/>
                  </a:cubicBezTo>
                  <a:cubicBezTo>
                    <a:pt x="4155" y="2022"/>
                    <a:pt x="4444" y="2102"/>
                    <a:pt x="4701" y="2262"/>
                  </a:cubicBezTo>
                  <a:cubicBezTo>
                    <a:pt x="4721" y="2293"/>
                    <a:pt x="4754" y="2304"/>
                    <a:pt x="4792" y="2304"/>
                  </a:cubicBezTo>
                  <a:cubicBezTo>
                    <a:pt x="4814" y="2304"/>
                    <a:pt x="4838" y="2300"/>
                    <a:pt x="4861" y="2294"/>
                  </a:cubicBezTo>
                  <a:cubicBezTo>
                    <a:pt x="4925" y="2262"/>
                    <a:pt x="4957" y="2230"/>
                    <a:pt x="4974" y="2182"/>
                  </a:cubicBezTo>
                  <a:cubicBezTo>
                    <a:pt x="5503" y="1107"/>
                    <a:pt x="6578" y="417"/>
                    <a:pt x="7813" y="417"/>
                  </a:cubicBezTo>
                  <a:close/>
                  <a:moveTo>
                    <a:pt x="7797" y="0"/>
                  </a:moveTo>
                  <a:cubicBezTo>
                    <a:pt x="6498" y="0"/>
                    <a:pt x="5343" y="690"/>
                    <a:pt x="4717" y="1813"/>
                  </a:cubicBezTo>
                  <a:cubicBezTo>
                    <a:pt x="4460" y="1685"/>
                    <a:pt x="4171" y="1605"/>
                    <a:pt x="3867" y="1605"/>
                  </a:cubicBezTo>
                  <a:cubicBezTo>
                    <a:pt x="2856" y="1605"/>
                    <a:pt x="2022" y="2391"/>
                    <a:pt x="1941" y="3385"/>
                  </a:cubicBezTo>
                  <a:cubicBezTo>
                    <a:pt x="818" y="3626"/>
                    <a:pt x="0" y="4621"/>
                    <a:pt x="0" y="5776"/>
                  </a:cubicBezTo>
                  <a:cubicBezTo>
                    <a:pt x="0" y="7123"/>
                    <a:pt x="1107" y="8230"/>
                    <a:pt x="2455" y="8230"/>
                  </a:cubicBezTo>
                  <a:lnTo>
                    <a:pt x="11054" y="8230"/>
                  </a:lnTo>
                  <a:cubicBezTo>
                    <a:pt x="11064" y="8231"/>
                    <a:pt x="11073" y="8231"/>
                    <a:pt x="11083" y="8231"/>
                  </a:cubicBezTo>
                  <a:cubicBezTo>
                    <a:pt x="12401" y="8231"/>
                    <a:pt x="13477" y="7146"/>
                    <a:pt x="13477" y="5792"/>
                  </a:cubicBezTo>
                  <a:cubicBezTo>
                    <a:pt x="13477" y="4556"/>
                    <a:pt x="12562" y="3514"/>
                    <a:pt x="11327" y="3369"/>
                  </a:cubicBezTo>
                  <a:cubicBezTo>
                    <a:pt x="11230" y="1508"/>
                    <a:pt x="9690" y="0"/>
                    <a:pt x="77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318650" y="3944625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97" y="1765"/>
                  </a:moveTo>
                  <a:cubicBezTo>
                    <a:pt x="6658" y="3867"/>
                    <a:pt x="8327" y="5551"/>
                    <a:pt x="10428" y="6097"/>
                  </a:cubicBezTo>
                  <a:cubicBezTo>
                    <a:pt x="8327" y="6658"/>
                    <a:pt x="6658" y="8327"/>
                    <a:pt x="6097" y="10428"/>
                  </a:cubicBezTo>
                  <a:cubicBezTo>
                    <a:pt x="5535" y="8327"/>
                    <a:pt x="3867" y="6642"/>
                    <a:pt x="1765" y="6097"/>
                  </a:cubicBezTo>
                  <a:cubicBezTo>
                    <a:pt x="3867" y="5535"/>
                    <a:pt x="5551" y="3867"/>
                    <a:pt x="6097" y="1765"/>
                  </a:cubicBezTo>
                  <a:close/>
                  <a:moveTo>
                    <a:pt x="6097" y="0"/>
                  </a:moveTo>
                  <a:cubicBezTo>
                    <a:pt x="5968" y="0"/>
                    <a:pt x="5888" y="80"/>
                    <a:pt x="5888" y="193"/>
                  </a:cubicBezTo>
                  <a:cubicBezTo>
                    <a:pt x="5888" y="3321"/>
                    <a:pt x="3353" y="5888"/>
                    <a:pt x="193" y="5888"/>
                  </a:cubicBezTo>
                  <a:cubicBezTo>
                    <a:pt x="80" y="5888"/>
                    <a:pt x="0" y="5968"/>
                    <a:pt x="0" y="6097"/>
                  </a:cubicBezTo>
                  <a:cubicBezTo>
                    <a:pt x="0" y="6209"/>
                    <a:pt x="80" y="6289"/>
                    <a:pt x="193" y="6289"/>
                  </a:cubicBezTo>
                  <a:cubicBezTo>
                    <a:pt x="3321" y="6289"/>
                    <a:pt x="5888" y="8840"/>
                    <a:pt x="5888" y="11985"/>
                  </a:cubicBezTo>
                  <a:cubicBezTo>
                    <a:pt x="5888" y="12113"/>
                    <a:pt x="5968" y="12193"/>
                    <a:pt x="6097" y="12193"/>
                  </a:cubicBezTo>
                  <a:cubicBezTo>
                    <a:pt x="6209" y="12193"/>
                    <a:pt x="6289" y="12113"/>
                    <a:pt x="6289" y="11985"/>
                  </a:cubicBezTo>
                  <a:cubicBezTo>
                    <a:pt x="6289" y="8840"/>
                    <a:pt x="8856" y="6289"/>
                    <a:pt x="11985" y="6289"/>
                  </a:cubicBezTo>
                  <a:cubicBezTo>
                    <a:pt x="12113" y="6289"/>
                    <a:pt x="12193" y="6209"/>
                    <a:pt x="12193" y="6097"/>
                  </a:cubicBezTo>
                  <a:cubicBezTo>
                    <a:pt x="12193" y="5968"/>
                    <a:pt x="12113" y="5888"/>
                    <a:pt x="11985" y="5888"/>
                  </a:cubicBezTo>
                  <a:cubicBezTo>
                    <a:pt x="8856" y="5888"/>
                    <a:pt x="6289" y="3337"/>
                    <a:pt x="6289" y="193"/>
                  </a:cubicBezTo>
                  <a:cubicBezTo>
                    <a:pt x="6289" y="80"/>
                    <a:pt x="6209" y="0"/>
                    <a:pt x="60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241225" y="4305600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7" y="1123"/>
                  </a:moveTo>
                  <a:cubicBezTo>
                    <a:pt x="2391" y="1573"/>
                    <a:pt x="2760" y="1958"/>
                    <a:pt x="3209" y="2166"/>
                  </a:cubicBezTo>
                  <a:cubicBezTo>
                    <a:pt x="2776" y="2391"/>
                    <a:pt x="2391" y="2744"/>
                    <a:pt x="2167" y="3209"/>
                  </a:cubicBezTo>
                  <a:cubicBezTo>
                    <a:pt x="1958" y="2744"/>
                    <a:pt x="1589" y="2359"/>
                    <a:pt x="1124" y="2166"/>
                  </a:cubicBezTo>
                  <a:cubicBezTo>
                    <a:pt x="1589" y="1942"/>
                    <a:pt x="1974" y="1589"/>
                    <a:pt x="2167" y="1123"/>
                  </a:cubicBezTo>
                  <a:close/>
                  <a:moveTo>
                    <a:pt x="2167" y="0"/>
                  </a:moveTo>
                  <a:cubicBezTo>
                    <a:pt x="2054" y="0"/>
                    <a:pt x="1974" y="81"/>
                    <a:pt x="1974" y="193"/>
                  </a:cubicBezTo>
                  <a:cubicBezTo>
                    <a:pt x="1974" y="1155"/>
                    <a:pt x="1188" y="1958"/>
                    <a:pt x="209" y="1958"/>
                  </a:cubicBezTo>
                  <a:cubicBezTo>
                    <a:pt x="81" y="1958"/>
                    <a:pt x="1" y="2038"/>
                    <a:pt x="1" y="2166"/>
                  </a:cubicBezTo>
                  <a:cubicBezTo>
                    <a:pt x="1" y="2279"/>
                    <a:pt x="81" y="2359"/>
                    <a:pt x="209" y="2359"/>
                  </a:cubicBezTo>
                  <a:cubicBezTo>
                    <a:pt x="1172" y="2359"/>
                    <a:pt x="1974" y="3145"/>
                    <a:pt x="1974" y="4124"/>
                  </a:cubicBezTo>
                  <a:cubicBezTo>
                    <a:pt x="1974" y="4252"/>
                    <a:pt x="2054" y="4332"/>
                    <a:pt x="2167" y="4332"/>
                  </a:cubicBezTo>
                  <a:cubicBezTo>
                    <a:pt x="2295" y="4332"/>
                    <a:pt x="2375" y="4252"/>
                    <a:pt x="2375" y="4124"/>
                  </a:cubicBezTo>
                  <a:cubicBezTo>
                    <a:pt x="2375" y="3161"/>
                    <a:pt x="3161" y="2359"/>
                    <a:pt x="4140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40" y="1958"/>
                  </a:cubicBezTo>
                  <a:cubicBezTo>
                    <a:pt x="3177" y="1958"/>
                    <a:pt x="2375" y="1188"/>
                    <a:pt x="2375" y="193"/>
                  </a:cubicBezTo>
                  <a:cubicBezTo>
                    <a:pt x="2375" y="81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94950" y="42562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82" y="1139"/>
                  </a:moveTo>
                  <a:cubicBezTo>
                    <a:pt x="2407" y="1604"/>
                    <a:pt x="2760" y="1989"/>
                    <a:pt x="3225" y="2182"/>
                  </a:cubicBezTo>
                  <a:cubicBezTo>
                    <a:pt x="2760" y="2390"/>
                    <a:pt x="2391" y="2776"/>
                    <a:pt x="2182" y="3241"/>
                  </a:cubicBezTo>
                  <a:cubicBezTo>
                    <a:pt x="1958" y="2776"/>
                    <a:pt x="1605" y="2390"/>
                    <a:pt x="1140" y="2182"/>
                  </a:cubicBezTo>
                  <a:cubicBezTo>
                    <a:pt x="1605" y="1973"/>
                    <a:pt x="1990" y="1604"/>
                    <a:pt x="2182" y="1139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0"/>
                    <a:pt x="1958" y="209"/>
                  </a:cubicBezTo>
                  <a:cubicBezTo>
                    <a:pt x="1958" y="1171"/>
                    <a:pt x="1188" y="1973"/>
                    <a:pt x="193" y="1973"/>
                  </a:cubicBezTo>
                  <a:cubicBezTo>
                    <a:pt x="81" y="1973"/>
                    <a:pt x="0" y="2054"/>
                    <a:pt x="0" y="2166"/>
                  </a:cubicBezTo>
                  <a:cubicBezTo>
                    <a:pt x="0" y="2294"/>
                    <a:pt x="81" y="2374"/>
                    <a:pt x="193" y="2374"/>
                  </a:cubicBezTo>
                  <a:cubicBezTo>
                    <a:pt x="1156" y="2374"/>
                    <a:pt x="1958" y="3161"/>
                    <a:pt x="1958" y="4139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9" y="4332"/>
                    <a:pt x="2359" y="4252"/>
                    <a:pt x="2359" y="4139"/>
                  </a:cubicBezTo>
                  <a:cubicBezTo>
                    <a:pt x="2359" y="3177"/>
                    <a:pt x="3145" y="2374"/>
                    <a:pt x="4124" y="2374"/>
                  </a:cubicBezTo>
                  <a:cubicBezTo>
                    <a:pt x="4252" y="2374"/>
                    <a:pt x="4332" y="2294"/>
                    <a:pt x="4332" y="2166"/>
                  </a:cubicBezTo>
                  <a:cubicBezTo>
                    <a:pt x="4332" y="2054"/>
                    <a:pt x="4252" y="1973"/>
                    <a:pt x="4124" y="1973"/>
                  </a:cubicBezTo>
                  <a:cubicBezTo>
                    <a:pt x="3161" y="1973"/>
                    <a:pt x="2359" y="1187"/>
                    <a:pt x="2359" y="209"/>
                  </a:cubicBezTo>
                  <a:cubicBezTo>
                    <a:pt x="2359" y="80"/>
                    <a:pt x="2279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691650" y="4361750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385"/>
                  </a:moveTo>
                  <a:cubicBezTo>
                    <a:pt x="3033" y="385"/>
                    <a:pt x="3771" y="1140"/>
                    <a:pt x="3771" y="2070"/>
                  </a:cubicBezTo>
                  <a:cubicBezTo>
                    <a:pt x="3771" y="2985"/>
                    <a:pt x="3001" y="3755"/>
                    <a:pt x="2086" y="3755"/>
                  </a:cubicBezTo>
                  <a:cubicBezTo>
                    <a:pt x="1156" y="3755"/>
                    <a:pt x="402" y="2985"/>
                    <a:pt x="402" y="2070"/>
                  </a:cubicBezTo>
                  <a:cubicBezTo>
                    <a:pt x="402" y="1140"/>
                    <a:pt x="1156" y="385"/>
                    <a:pt x="2086" y="385"/>
                  </a:cubicBezTo>
                  <a:close/>
                  <a:moveTo>
                    <a:pt x="2086" y="0"/>
                  </a:moveTo>
                  <a:cubicBezTo>
                    <a:pt x="947" y="0"/>
                    <a:pt x="0" y="947"/>
                    <a:pt x="0" y="2086"/>
                  </a:cubicBezTo>
                  <a:cubicBezTo>
                    <a:pt x="0" y="3225"/>
                    <a:pt x="947" y="4172"/>
                    <a:pt x="2086" y="4172"/>
                  </a:cubicBezTo>
                  <a:cubicBezTo>
                    <a:pt x="3241" y="4172"/>
                    <a:pt x="4172" y="3225"/>
                    <a:pt x="4172" y="2086"/>
                  </a:cubicBezTo>
                  <a:cubicBezTo>
                    <a:pt x="4172" y="915"/>
                    <a:pt x="3225" y="0"/>
                    <a:pt x="208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637500" y="4482075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52" y="402"/>
                  </a:moveTo>
                  <a:cubicBezTo>
                    <a:pt x="6322" y="402"/>
                    <a:pt x="7974" y="2022"/>
                    <a:pt x="8103" y="4043"/>
                  </a:cubicBezTo>
                  <a:lnTo>
                    <a:pt x="402" y="4043"/>
                  </a:lnTo>
                  <a:cubicBezTo>
                    <a:pt x="498" y="2022"/>
                    <a:pt x="2183" y="402"/>
                    <a:pt x="4252" y="402"/>
                  </a:cubicBezTo>
                  <a:close/>
                  <a:moveTo>
                    <a:pt x="4252" y="0"/>
                  </a:moveTo>
                  <a:cubicBezTo>
                    <a:pt x="1910" y="0"/>
                    <a:pt x="1" y="1910"/>
                    <a:pt x="1" y="4252"/>
                  </a:cubicBezTo>
                  <a:cubicBezTo>
                    <a:pt x="1" y="4364"/>
                    <a:pt x="81" y="4445"/>
                    <a:pt x="193" y="4445"/>
                  </a:cubicBezTo>
                  <a:lnTo>
                    <a:pt x="8295" y="4445"/>
                  </a:lnTo>
                  <a:cubicBezTo>
                    <a:pt x="8423" y="4445"/>
                    <a:pt x="8504" y="4364"/>
                    <a:pt x="8504" y="4252"/>
                  </a:cubicBezTo>
                  <a:cubicBezTo>
                    <a:pt x="8504" y="1910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489100" y="4649325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402"/>
                  </a:moveTo>
                  <a:cubicBezTo>
                    <a:pt x="3017" y="402"/>
                    <a:pt x="3771" y="1172"/>
                    <a:pt x="3771" y="2086"/>
                  </a:cubicBezTo>
                  <a:cubicBezTo>
                    <a:pt x="3771" y="3017"/>
                    <a:pt x="3033" y="3771"/>
                    <a:pt x="2086" y="3771"/>
                  </a:cubicBezTo>
                  <a:cubicBezTo>
                    <a:pt x="1140" y="3771"/>
                    <a:pt x="402" y="3017"/>
                    <a:pt x="402" y="2086"/>
                  </a:cubicBezTo>
                  <a:cubicBezTo>
                    <a:pt x="402" y="1172"/>
                    <a:pt x="1156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1" y="947"/>
                    <a:pt x="1" y="2086"/>
                  </a:cubicBezTo>
                  <a:cubicBezTo>
                    <a:pt x="1" y="3241"/>
                    <a:pt x="931" y="4172"/>
                    <a:pt x="2086" y="4172"/>
                  </a:cubicBezTo>
                  <a:cubicBezTo>
                    <a:pt x="3241" y="4172"/>
                    <a:pt x="4172" y="3241"/>
                    <a:pt x="4172" y="2086"/>
                  </a:cubicBezTo>
                  <a:cubicBezTo>
                    <a:pt x="4172" y="947"/>
                    <a:pt x="3241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438975" y="4770450"/>
              <a:ext cx="204575" cy="77450"/>
            </a:xfrm>
            <a:custGeom>
              <a:rect b="b" l="l" r="r" t="t"/>
              <a:pathLst>
                <a:path extrusionOk="0" h="3098" w="8183">
                  <a:moveTo>
                    <a:pt x="4091" y="1"/>
                  </a:moveTo>
                  <a:cubicBezTo>
                    <a:pt x="2150" y="1"/>
                    <a:pt x="497" y="1316"/>
                    <a:pt x="0" y="3097"/>
                  </a:cubicBezTo>
                  <a:lnTo>
                    <a:pt x="417" y="3097"/>
                  </a:lnTo>
                  <a:cubicBezTo>
                    <a:pt x="899" y="1541"/>
                    <a:pt x="2358" y="402"/>
                    <a:pt x="4091" y="402"/>
                  </a:cubicBezTo>
                  <a:cubicBezTo>
                    <a:pt x="5808" y="402"/>
                    <a:pt x="7268" y="1541"/>
                    <a:pt x="7765" y="3097"/>
                  </a:cubicBezTo>
                  <a:lnTo>
                    <a:pt x="8182" y="3097"/>
                  </a:lnTo>
                  <a:cubicBezTo>
                    <a:pt x="7701" y="1316"/>
                    <a:pt x="6048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894200" y="4649325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402"/>
                  </a:moveTo>
                  <a:cubicBezTo>
                    <a:pt x="3001" y="402"/>
                    <a:pt x="3771" y="1172"/>
                    <a:pt x="3771" y="2086"/>
                  </a:cubicBezTo>
                  <a:cubicBezTo>
                    <a:pt x="3771" y="3017"/>
                    <a:pt x="3001" y="3771"/>
                    <a:pt x="2086" y="3771"/>
                  </a:cubicBezTo>
                  <a:cubicBezTo>
                    <a:pt x="1140" y="3771"/>
                    <a:pt x="402" y="3017"/>
                    <a:pt x="402" y="2086"/>
                  </a:cubicBezTo>
                  <a:cubicBezTo>
                    <a:pt x="402" y="1172"/>
                    <a:pt x="1156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7"/>
                    <a:pt x="0" y="2086"/>
                  </a:cubicBezTo>
                  <a:cubicBezTo>
                    <a:pt x="0" y="3241"/>
                    <a:pt x="947" y="4172"/>
                    <a:pt x="2086" y="4172"/>
                  </a:cubicBezTo>
                  <a:cubicBezTo>
                    <a:pt x="3241" y="4172"/>
                    <a:pt x="4172" y="3241"/>
                    <a:pt x="4172" y="2086"/>
                  </a:cubicBezTo>
                  <a:cubicBezTo>
                    <a:pt x="4172" y="947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844075" y="4770450"/>
              <a:ext cx="204575" cy="77450"/>
            </a:xfrm>
            <a:custGeom>
              <a:rect b="b" l="l" r="r" t="t"/>
              <a:pathLst>
                <a:path extrusionOk="0" h="3098" w="8183">
                  <a:moveTo>
                    <a:pt x="4091" y="1"/>
                  </a:moveTo>
                  <a:cubicBezTo>
                    <a:pt x="2150" y="1"/>
                    <a:pt x="497" y="1316"/>
                    <a:pt x="0" y="3097"/>
                  </a:cubicBezTo>
                  <a:lnTo>
                    <a:pt x="417" y="3097"/>
                  </a:lnTo>
                  <a:cubicBezTo>
                    <a:pt x="898" y="1541"/>
                    <a:pt x="2358" y="402"/>
                    <a:pt x="4091" y="402"/>
                  </a:cubicBezTo>
                  <a:cubicBezTo>
                    <a:pt x="5808" y="402"/>
                    <a:pt x="7284" y="1541"/>
                    <a:pt x="7765" y="3097"/>
                  </a:cubicBezTo>
                  <a:lnTo>
                    <a:pt x="8182" y="3097"/>
                  </a:lnTo>
                  <a:cubicBezTo>
                    <a:pt x="7685" y="1316"/>
                    <a:pt x="6032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676000" y="4642100"/>
              <a:ext cx="137200" cy="159675"/>
            </a:xfrm>
            <a:custGeom>
              <a:rect b="b" l="l" r="r" t="t"/>
              <a:pathLst>
                <a:path extrusionOk="0" h="6387" w="5488">
                  <a:moveTo>
                    <a:pt x="2744" y="1"/>
                  </a:moveTo>
                  <a:cubicBezTo>
                    <a:pt x="2632" y="1"/>
                    <a:pt x="2552" y="81"/>
                    <a:pt x="2552" y="193"/>
                  </a:cubicBezTo>
                  <a:lnTo>
                    <a:pt x="2552" y="3578"/>
                  </a:lnTo>
                  <a:lnTo>
                    <a:pt x="81" y="6049"/>
                  </a:lnTo>
                  <a:cubicBezTo>
                    <a:pt x="1" y="6129"/>
                    <a:pt x="1" y="6258"/>
                    <a:pt x="81" y="6338"/>
                  </a:cubicBezTo>
                  <a:cubicBezTo>
                    <a:pt x="121" y="6370"/>
                    <a:pt x="173" y="6386"/>
                    <a:pt x="223" y="6386"/>
                  </a:cubicBezTo>
                  <a:cubicBezTo>
                    <a:pt x="274" y="6386"/>
                    <a:pt x="322" y="6370"/>
                    <a:pt x="354" y="6338"/>
                  </a:cubicBezTo>
                  <a:lnTo>
                    <a:pt x="2744" y="3947"/>
                  </a:lnTo>
                  <a:lnTo>
                    <a:pt x="5135" y="6338"/>
                  </a:lnTo>
                  <a:cubicBezTo>
                    <a:pt x="5167" y="6370"/>
                    <a:pt x="5231" y="6386"/>
                    <a:pt x="5279" y="6386"/>
                  </a:cubicBezTo>
                  <a:cubicBezTo>
                    <a:pt x="5311" y="6386"/>
                    <a:pt x="5375" y="6370"/>
                    <a:pt x="5407" y="6338"/>
                  </a:cubicBezTo>
                  <a:cubicBezTo>
                    <a:pt x="5488" y="6258"/>
                    <a:pt x="5488" y="6129"/>
                    <a:pt x="5407" y="6049"/>
                  </a:cubicBezTo>
                  <a:lnTo>
                    <a:pt x="2953" y="3578"/>
                  </a:lnTo>
                  <a:lnTo>
                    <a:pt x="2953" y="193"/>
                  </a:lnTo>
                  <a:cubicBezTo>
                    <a:pt x="2953" y="81"/>
                    <a:pt x="2873" y="1"/>
                    <a:pt x="274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719825" y="4782500"/>
              <a:ext cx="108300" cy="65400"/>
            </a:xfrm>
            <a:custGeom>
              <a:rect b="b" l="l" r="r" t="t"/>
              <a:pathLst>
                <a:path extrusionOk="0" h="2616" w="4332">
                  <a:moveTo>
                    <a:pt x="2166" y="0"/>
                  </a:moveTo>
                  <a:cubicBezTo>
                    <a:pt x="2054" y="0"/>
                    <a:pt x="1974" y="80"/>
                    <a:pt x="1974" y="193"/>
                  </a:cubicBezTo>
                  <a:cubicBezTo>
                    <a:pt x="1974" y="1155"/>
                    <a:pt x="1187" y="1957"/>
                    <a:pt x="209" y="1957"/>
                  </a:cubicBezTo>
                  <a:cubicBezTo>
                    <a:pt x="80" y="1957"/>
                    <a:pt x="0" y="2038"/>
                    <a:pt x="0" y="2166"/>
                  </a:cubicBezTo>
                  <a:cubicBezTo>
                    <a:pt x="0" y="2278"/>
                    <a:pt x="80" y="2358"/>
                    <a:pt x="209" y="2358"/>
                  </a:cubicBezTo>
                  <a:cubicBezTo>
                    <a:pt x="546" y="2358"/>
                    <a:pt x="850" y="2455"/>
                    <a:pt x="1107" y="2615"/>
                  </a:cubicBezTo>
                  <a:lnTo>
                    <a:pt x="1749" y="2615"/>
                  </a:lnTo>
                  <a:cubicBezTo>
                    <a:pt x="1572" y="2439"/>
                    <a:pt x="1348" y="2278"/>
                    <a:pt x="1107" y="2166"/>
                  </a:cubicBezTo>
                  <a:cubicBezTo>
                    <a:pt x="1572" y="1941"/>
                    <a:pt x="1957" y="1572"/>
                    <a:pt x="2150" y="1123"/>
                  </a:cubicBezTo>
                  <a:cubicBezTo>
                    <a:pt x="2375" y="1572"/>
                    <a:pt x="2728" y="1957"/>
                    <a:pt x="3193" y="2166"/>
                  </a:cubicBezTo>
                  <a:cubicBezTo>
                    <a:pt x="2952" y="2278"/>
                    <a:pt x="2728" y="2423"/>
                    <a:pt x="2551" y="2615"/>
                  </a:cubicBezTo>
                  <a:lnTo>
                    <a:pt x="3193" y="2615"/>
                  </a:lnTo>
                  <a:cubicBezTo>
                    <a:pt x="3450" y="2455"/>
                    <a:pt x="3770" y="2358"/>
                    <a:pt x="4091" y="2358"/>
                  </a:cubicBezTo>
                  <a:cubicBezTo>
                    <a:pt x="4236" y="2358"/>
                    <a:pt x="4332" y="2278"/>
                    <a:pt x="4332" y="2166"/>
                  </a:cubicBezTo>
                  <a:cubicBezTo>
                    <a:pt x="4332" y="2038"/>
                    <a:pt x="4252" y="1957"/>
                    <a:pt x="4139" y="1957"/>
                  </a:cubicBezTo>
                  <a:cubicBezTo>
                    <a:pt x="3177" y="1957"/>
                    <a:pt x="2375" y="1171"/>
                    <a:pt x="2375" y="193"/>
                  </a:cubicBezTo>
                  <a:cubicBezTo>
                    <a:pt x="2375" y="80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092825" y="45009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589"/>
                    <a:pt x="1589" y="1958"/>
                    <a:pt x="1172" y="1958"/>
                  </a:cubicBezTo>
                  <a:cubicBezTo>
                    <a:pt x="755" y="1958"/>
                    <a:pt x="402" y="1605"/>
                    <a:pt x="402" y="1188"/>
                  </a:cubicBezTo>
                  <a:cubicBezTo>
                    <a:pt x="402" y="771"/>
                    <a:pt x="755" y="434"/>
                    <a:pt x="1172" y="434"/>
                  </a:cubicBezTo>
                  <a:close/>
                  <a:moveTo>
                    <a:pt x="1172" y="1"/>
                  </a:moveTo>
                  <a:cubicBezTo>
                    <a:pt x="530" y="1"/>
                    <a:pt x="1" y="530"/>
                    <a:pt x="1" y="1172"/>
                  </a:cubicBezTo>
                  <a:cubicBezTo>
                    <a:pt x="1" y="1813"/>
                    <a:pt x="530" y="2327"/>
                    <a:pt x="1172" y="2327"/>
                  </a:cubicBezTo>
                  <a:cubicBezTo>
                    <a:pt x="1814" y="2327"/>
                    <a:pt x="2327" y="1813"/>
                    <a:pt x="2327" y="1172"/>
                  </a:cubicBezTo>
                  <a:cubicBezTo>
                    <a:pt x="2327" y="530"/>
                    <a:pt x="1814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613450" y="42398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55" y="401"/>
                  </a:moveTo>
                  <a:cubicBezTo>
                    <a:pt x="1588" y="401"/>
                    <a:pt x="1925" y="738"/>
                    <a:pt x="1925" y="1171"/>
                  </a:cubicBezTo>
                  <a:cubicBezTo>
                    <a:pt x="1925" y="1589"/>
                    <a:pt x="1588" y="1925"/>
                    <a:pt x="1155" y="1925"/>
                  </a:cubicBezTo>
                  <a:cubicBezTo>
                    <a:pt x="738" y="1925"/>
                    <a:pt x="401" y="1589"/>
                    <a:pt x="401" y="1171"/>
                  </a:cubicBezTo>
                  <a:cubicBezTo>
                    <a:pt x="401" y="738"/>
                    <a:pt x="738" y="401"/>
                    <a:pt x="1155" y="401"/>
                  </a:cubicBezTo>
                  <a:close/>
                  <a:moveTo>
                    <a:pt x="1155" y="0"/>
                  </a:moveTo>
                  <a:cubicBezTo>
                    <a:pt x="513" y="0"/>
                    <a:pt x="0" y="530"/>
                    <a:pt x="0" y="1171"/>
                  </a:cubicBezTo>
                  <a:cubicBezTo>
                    <a:pt x="0" y="1813"/>
                    <a:pt x="513" y="2327"/>
                    <a:pt x="1155" y="2327"/>
                  </a:cubicBezTo>
                  <a:cubicBezTo>
                    <a:pt x="1797" y="2327"/>
                    <a:pt x="2326" y="1813"/>
                    <a:pt x="2326" y="1171"/>
                  </a:cubicBezTo>
                  <a:cubicBezTo>
                    <a:pt x="2326" y="530"/>
                    <a:pt x="1797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160925" y="46052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55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589"/>
                    <a:pt x="1589" y="1958"/>
                    <a:pt x="1155" y="1958"/>
                  </a:cubicBezTo>
                  <a:cubicBezTo>
                    <a:pt x="738" y="1958"/>
                    <a:pt x="401" y="1605"/>
                    <a:pt x="401" y="1188"/>
                  </a:cubicBezTo>
                  <a:cubicBezTo>
                    <a:pt x="401" y="771"/>
                    <a:pt x="738" y="434"/>
                    <a:pt x="1155" y="434"/>
                  </a:cubicBezTo>
                  <a:close/>
                  <a:moveTo>
                    <a:pt x="1155" y="1"/>
                  </a:moveTo>
                  <a:cubicBezTo>
                    <a:pt x="514" y="1"/>
                    <a:pt x="0" y="530"/>
                    <a:pt x="0" y="1172"/>
                  </a:cubicBezTo>
                  <a:cubicBezTo>
                    <a:pt x="0" y="1814"/>
                    <a:pt x="514" y="2327"/>
                    <a:pt x="1155" y="2327"/>
                  </a:cubicBezTo>
                  <a:cubicBezTo>
                    <a:pt x="1797" y="2327"/>
                    <a:pt x="2327" y="1814"/>
                    <a:pt x="2327" y="1172"/>
                  </a:cubicBezTo>
                  <a:cubicBezTo>
                    <a:pt x="2327" y="530"/>
                    <a:pt x="1797" y="1"/>
                    <a:pt x="115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094750" y="4163600"/>
              <a:ext cx="158050" cy="294425"/>
            </a:xfrm>
            <a:custGeom>
              <a:rect b="b" l="l" r="r" t="t"/>
              <a:pathLst>
                <a:path extrusionOk="0" h="11777" w="6322">
                  <a:moveTo>
                    <a:pt x="4557" y="402"/>
                  </a:moveTo>
                  <a:cubicBezTo>
                    <a:pt x="5118" y="402"/>
                    <a:pt x="5631" y="450"/>
                    <a:pt x="5920" y="466"/>
                  </a:cubicBezTo>
                  <a:lnTo>
                    <a:pt x="5920" y="1894"/>
                  </a:lnTo>
                  <a:lnTo>
                    <a:pt x="5054" y="1894"/>
                  </a:lnTo>
                  <a:cubicBezTo>
                    <a:pt x="3995" y="1894"/>
                    <a:pt x="3851" y="2536"/>
                    <a:pt x="3851" y="3065"/>
                  </a:cubicBezTo>
                  <a:lnTo>
                    <a:pt x="3851" y="4349"/>
                  </a:lnTo>
                  <a:cubicBezTo>
                    <a:pt x="3851" y="4477"/>
                    <a:pt x="3931" y="4557"/>
                    <a:pt x="4043" y="4557"/>
                  </a:cubicBezTo>
                  <a:lnTo>
                    <a:pt x="5840" y="4557"/>
                  </a:lnTo>
                  <a:lnTo>
                    <a:pt x="5631" y="6178"/>
                  </a:lnTo>
                  <a:lnTo>
                    <a:pt x="4075" y="6178"/>
                  </a:lnTo>
                  <a:cubicBezTo>
                    <a:pt x="3947" y="6178"/>
                    <a:pt x="3867" y="6258"/>
                    <a:pt x="3867" y="6386"/>
                  </a:cubicBezTo>
                  <a:lnTo>
                    <a:pt x="3867" y="11376"/>
                  </a:lnTo>
                  <a:lnTo>
                    <a:pt x="2150" y="11376"/>
                  </a:lnTo>
                  <a:lnTo>
                    <a:pt x="2150" y="6386"/>
                  </a:lnTo>
                  <a:cubicBezTo>
                    <a:pt x="2150" y="6258"/>
                    <a:pt x="2070" y="6178"/>
                    <a:pt x="1941" y="6178"/>
                  </a:cubicBezTo>
                  <a:lnTo>
                    <a:pt x="401" y="6178"/>
                  </a:lnTo>
                  <a:lnTo>
                    <a:pt x="401" y="4557"/>
                  </a:lnTo>
                  <a:lnTo>
                    <a:pt x="1941" y="4557"/>
                  </a:lnTo>
                  <a:cubicBezTo>
                    <a:pt x="2070" y="4557"/>
                    <a:pt x="2150" y="4477"/>
                    <a:pt x="2150" y="4349"/>
                  </a:cubicBezTo>
                  <a:lnTo>
                    <a:pt x="2150" y="2873"/>
                  </a:lnTo>
                  <a:cubicBezTo>
                    <a:pt x="2150" y="1333"/>
                    <a:pt x="3048" y="402"/>
                    <a:pt x="4557" y="402"/>
                  </a:cubicBezTo>
                  <a:close/>
                  <a:moveTo>
                    <a:pt x="4557" y="1"/>
                  </a:moveTo>
                  <a:cubicBezTo>
                    <a:pt x="2824" y="1"/>
                    <a:pt x="1749" y="1108"/>
                    <a:pt x="1749" y="2873"/>
                  </a:cubicBezTo>
                  <a:lnTo>
                    <a:pt x="1749" y="4156"/>
                  </a:lnTo>
                  <a:lnTo>
                    <a:pt x="193" y="4156"/>
                  </a:lnTo>
                  <a:cubicBezTo>
                    <a:pt x="80" y="4156"/>
                    <a:pt x="0" y="4236"/>
                    <a:pt x="0" y="4349"/>
                  </a:cubicBezTo>
                  <a:lnTo>
                    <a:pt x="0" y="6386"/>
                  </a:lnTo>
                  <a:cubicBezTo>
                    <a:pt x="0" y="6499"/>
                    <a:pt x="80" y="6579"/>
                    <a:pt x="193" y="6579"/>
                  </a:cubicBezTo>
                  <a:lnTo>
                    <a:pt x="1749" y="6579"/>
                  </a:lnTo>
                  <a:lnTo>
                    <a:pt x="1749" y="11568"/>
                  </a:lnTo>
                  <a:cubicBezTo>
                    <a:pt x="1749" y="11697"/>
                    <a:pt x="1829" y="11777"/>
                    <a:pt x="1941" y="11777"/>
                  </a:cubicBezTo>
                  <a:lnTo>
                    <a:pt x="4027" y="11777"/>
                  </a:lnTo>
                  <a:cubicBezTo>
                    <a:pt x="4155" y="11777"/>
                    <a:pt x="4236" y="11697"/>
                    <a:pt x="4236" y="11568"/>
                  </a:cubicBezTo>
                  <a:lnTo>
                    <a:pt x="4236" y="6579"/>
                  </a:lnTo>
                  <a:lnTo>
                    <a:pt x="5776" y="6579"/>
                  </a:lnTo>
                  <a:cubicBezTo>
                    <a:pt x="5872" y="6579"/>
                    <a:pt x="5952" y="6499"/>
                    <a:pt x="5968" y="6402"/>
                  </a:cubicBezTo>
                  <a:lnTo>
                    <a:pt x="6241" y="4381"/>
                  </a:lnTo>
                  <a:cubicBezTo>
                    <a:pt x="6241" y="4317"/>
                    <a:pt x="6209" y="4252"/>
                    <a:pt x="6193" y="4220"/>
                  </a:cubicBezTo>
                  <a:cubicBezTo>
                    <a:pt x="6177" y="4172"/>
                    <a:pt x="6097" y="4156"/>
                    <a:pt x="6033" y="4156"/>
                  </a:cubicBezTo>
                  <a:lnTo>
                    <a:pt x="4236" y="4156"/>
                  </a:lnTo>
                  <a:lnTo>
                    <a:pt x="4236" y="3065"/>
                  </a:lnTo>
                  <a:cubicBezTo>
                    <a:pt x="4236" y="2552"/>
                    <a:pt x="4348" y="2295"/>
                    <a:pt x="5038" y="2295"/>
                  </a:cubicBezTo>
                  <a:lnTo>
                    <a:pt x="6097" y="2295"/>
                  </a:lnTo>
                  <a:cubicBezTo>
                    <a:pt x="6209" y="2295"/>
                    <a:pt x="6289" y="2215"/>
                    <a:pt x="6289" y="2087"/>
                  </a:cubicBezTo>
                  <a:lnTo>
                    <a:pt x="6289" y="290"/>
                  </a:lnTo>
                  <a:cubicBezTo>
                    <a:pt x="6321" y="161"/>
                    <a:pt x="6241" y="81"/>
                    <a:pt x="6129" y="81"/>
                  </a:cubicBezTo>
                  <a:cubicBezTo>
                    <a:pt x="5936" y="65"/>
                    <a:pt x="5278" y="1"/>
                    <a:pt x="45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114875" y="4691450"/>
              <a:ext cx="32925" cy="32100"/>
            </a:xfrm>
            <a:custGeom>
              <a:rect b="b" l="l" r="r" t="t"/>
              <a:pathLst>
                <a:path extrusionOk="0" h="1284" w="1317">
                  <a:moveTo>
                    <a:pt x="643" y="0"/>
                  </a:moveTo>
                  <a:cubicBezTo>
                    <a:pt x="290" y="0"/>
                    <a:pt x="1" y="289"/>
                    <a:pt x="1" y="642"/>
                  </a:cubicBezTo>
                  <a:cubicBezTo>
                    <a:pt x="1" y="1011"/>
                    <a:pt x="290" y="1284"/>
                    <a:pt x="643" y="1284"/>
                  </a:cubicBezTo>
                  <a:cubicBezTo>
                    <a:pt x="1012" y="1284"/>
                    <a:pt x="1284" y="1011"/>
                    <a:pt x="1284" y="642"/>
                  </a:cubicBezTo>
                  <a:cubicBezTo>
                    <a:pt x="1317" y="305"/>
                    <a:pt x="1012" y="0"/>
                    <a:pt x="643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976100" y="4715100"/>
              <a:ext cx="149650" cy="132800"/>
            </a:xfrm>
            <a:custGeom>
              <a:rect b="b" l="l" r="r" t="t"/>
              <a:pathLst>
                <a:path extrusionOk="0" h="5312" w="5986">
                  <a:moveTo>
                    <a:pt x="2985" y="1"/>
                  </a:moveTo>
                  <a:cubicBezTo>
                    <a:pt x="1349" y="1"/>
                    <a:pt x="1" y="1348"/>
                    <a:pt x="1" y="2985"/>
                  </a:cubicBezTo>
                  <a:cubicBezTo>
                    <a:pt x="1" y="3931"/>
                    <a:pt x="434" y="4782"/>
                    <a:pt x="1124" y="5311"/>
                  </a:cubicBezTo>
                  <a:lnTo>
                    <a:pt x="1862" y="5311"/>
                  </a:lnTo>
                  <a:cubicBezTo>
                    <a:pt x="996" y="4894"/>
                    <a:pt x="402" y="4012"/>
                    <a:pt x="402" y="2985"/>
                  </a:cubicBezTo>
                  <a:cubicBezTo>
                    <a:pt x="402" y="1573"/>
                    <a:pt x="1557" y="402"/>
                    <a:pt x="2985" y="402"/>
                  </a:cubicBezTo>
                  <a:cubicBezTo>
                    <a:pt x="4413" y="402"/>
                    <a:pt x="5584" y="1573"/>
                    <a:pt x="5584" y="2985"/>
                  </a:cubicBezTo>
                  <a:cubicBezTo>
                    <a:pt x="5584" y="4012"/>
                    <a:pt x="4974" y="4894"/>
                    <a:pt x="4108" y="5311"/>
                  </a:cubicBezTo>
                  <a:lnTo>
                    <a:pt x="4846" y="5311"/>
                  </a:lnTo>
                  <a:cubicBezTo>
                    <a:pt x="5536" y="4782"/>
                    <a:pt x="5985" y="3931"/>
                    <a:pt x="5985" y="2985"/>
                  </a:cubicBezTo>
                  <a:cubicBezTo>
                    <a:pt x="5985" y="1348"/>
                    <a:pt x="4638" y="1"/>
                    <a:pt x="298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903925" y="4648925"/>
              <a:ext cx="295225" cy="199775"/>
            </a:xfrm>
            <a:custGeom>
              <a:rect b="b" l="l" r="r" t="t"/>
              <a:pathLst>
                <a:path extrusionOk="0" h="7991" w="11809">
                  <a:moveTo>
                    <a:pt x="4252" y="1"/>
                  </a:moveTo>
                  <a:cubicBezTo>
                    <a:pt x="1909" y="1"/>
                    <a:pt x="0" y="1910"/>
                    <a:pt x="0" y="4252"/>
                  </a:cubicBezTo>
                  <a:lnTo>
                    <a:pt x="0" y="6995"/>
                  </a:lnTo>
                  <a:cubicBezTo>
                    <a:pt x="0" y="7348"/>
                    <a:pt x="48" y="7669"/>
                    <a:pt x="128" y="7990"/>
                  </a:cubicBezTo>
                  <a:lnTo>
                    <a:pt x="546" y="7990"/>
                  </a:lnTo>
                  <a:cubicBezTo>
                    <a:pt x="465" y="7669"/>
                    <a:pt x="417" y="7348"/>
                    <a:pt x="417" y="6995"/>
                  </a:cubicBezTo>
                  <a:lnTo>
                    <a:pt x="417" y="4252"/>
                  </a:lnTo>
                  <a:cubicBezTo>
                    <a:pt x="417" y="2134"/>
                    <a:pt x="2150" y="402"/>
                    <a:pt x="4268" y="402"/>
                  </a:cubicBezTo>
                  <a:lnTo>
                    <a:pt x="7541" y="402"/>
                  </a:lnTo>
                  <a:cubicBezTo>
                    <a:pt x="9674" y="402"/>
                    <a:pt x="11391" y="2134"/>
                    <a:pt x="11391" y="4252"/>
                  </a:cubicBezTo>
                  <a:lnTo>
                    <a:pt x="11391" y="6995"/>
                  </a:lnTo>
                  <a:cubicBezTo>
                    <a:pt x="11391" y="7348"/>
                    <a:pt x="11359" y="7669"/>
                    <a:pt x="11279" y="7990"/>
                  </a:cubicBezTo>
                  <a:lnTo>
                    <a:pt x="11696" y="7990"/>
                  </a:lnTo>
                  <a:cubicBezTo>
                    <a:pt x="11776" y="7669"/>
                    <a:pt x="11808" y="7348"/>
                    <a:pt x="11808" y="6995"/>
                  </a:cubicBezTo>
                  <a:lnTo>
                    <a:pt x="11808" y="4252"/>
                  </a:lnTo>
                  <a:lnTo>
                    <a:pt x="11760" y="4252"/>
                  </a:lnTo>
                  <a:cubicBezTo>
                    <a:pt x="11760" y="1910"/>
                    <a:pt x="9851" y="1"/>
                    <a:pt x="7508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68875" y="4407475"/>
              <a:ext cx="319675" cy="317675"/>
            </a:xfrm>
            <a:custGeom>
              <a:rect b="b" l="l" r="r" t="t"/>
              <a:pathLst>
                <a:path extrusionOk="0" h="12707" w="12787">
                  <a:moveTo>
                    <a:pt x="5054" y="498"/>
                  </a:moveTo>
                  <a:cubicBezTo>
                    <a:pt x="4621" y="883"/>
                    <a:pt x="4252" y="1412"/>
                    <a:pt x="3931" y="2102"/>
                  </a:cubicBezTo>
                  <a:cubicBezTo>
                    <a:pt x="3578" y="1942"/>
                    <a:pt x="3241" y="1733"/>
                    <a:pt x="2888" y="1492"/>
                  </a:cubicBezTo>
                  <a:lnTo>
                    <a:pt x="2952" y="1444"/>
                  </a:lnTo>
                  <a:cubicBezTo>
                    <a:pt x="3032" y="1380"/>
                    <a:pt x="3097" y="1332"/>
                    <a:pt x="3177" y="1300"/>
                  </a:cubicBezTo>
                  <a:lnTo>
                    <a:pt x="3353" y="1172"/>
                  </a:lnTo>
                  <a:cubicBezTo>
                    <a:pt x="3433" y="1139"/>
                    <a:pt x="3514" y="1075"/>
                    <a:pt x="3594" y="1027"/>
                  </a:cubicBezTo>
                  <a:cubicBezTo>
                    <a:pt x="3658" y="995"/>
                    <a:pt x="3722" y="979"/>
                    <a:pt x="3802" y="931"/>
                  </a:cubicBezTo>
                  <a:cubicBezTo>
                    <a:pt x="3835" y="915"/>
                    <a:pt x="3899" y="899"/>
                    <a:pt x="3931" y="883"/>
                  </a:cubicBezTo>
                  <a:cubicBezTo>
                    <a:pt x="4059" y="819"/>
                    <a:pt x="4155" y="770"/>
                    <a:pt x="4284" y="738"/>
                  </a:cubicBezTo>
                  <a:cubicBezTo>
                    <a:pt x="4316" y="706"/>
                    <a:pt x="4364" y="690"/>
                    <a:pt x="4412" y="674"/>
                  </a:cubicBezTo>
                  <a:cubicBezTo>
                    <a:pt x="4492" y="658"/>
                    <a:pt x="4557" y="610"/>
                    <a:pt x="4637" y="594"/>
                  </a:cubicBezTo>
                  <a:cubicBezTo>
                    <a:pt x="4733" y="546"/>
                    <a:pt x="4845" y="530"/>
                    <a:pt x="4942" y="514"/>
                  </a:cubicBezTo>
                  <a:cubicBezTo>
                    <a:pt x="4974" y="514"/>
                    <a:pt x="5022" y="498"/>
                    <a:pt x="5054" y="498"/>
                  </a:cubicBezTo>
                  <a:close/>
                  <a:moveTo>
                    <a:pt x="7781" y="498"/>
                  </a:moveTo>
                  <a:lnTo>
                    <a:pt x="7781" y="498"/>
                  </a:lnTo>
                  <a:cubicBezTo>
                    <a:pt x="7813" y="514"/>
                    <a:pt x="7845" y="514"/>
                    <a:pt x="7894" y="530"/>
                  </a:cubicBezTo>
                  <a:cubicBezTo>
                    <a:pt x="7990" y="562"/>
                    <a:pt x="8086" y="594"/>
                    <a:pt x="8182" y="610"/>
                  </a:cubicBezTo>
                  <a:cubicBezTo>
                    <a:pt x="8263" y="642"/>
                    <a:pt x="8327" y="658"/>
                    <a:pt x="8407" y="690"/>
                  </a:cubicBezTo>
                  <a:cubicBezTo>
                    <a:pt x="8455" y="722"/>
                    <a:pt x="8487" y="738"/>
                    <a:pt x="8551" y="738"/>
                  </a:cubicBezTo>
                  <a:cubicBezTo>
                    <a:pt x="8664" y="770"/>
                    <a:pt x="8792" y="835"/>
                    <a:pt x="8888" y="883"/>
                  </a:cubicBezTo>
                  <a:cubicBezTo>
                    <a:pt x="8936" y="899"/>
                    <a:pt x="8985" y="915"/>
                    <a:pt x="9033" y="931"/>
                  </a:cubicBezTo>
                  <a:cubicBezTo>
                    <a:pt x="9097" y="979"/>
                    <a:pt x="9177" y="995"/>
                    <a:pt x="9225" y="1043"/>
                  </a:cubicBezTo>
                  <a:cubicBezTo>
                    <a:pt x="9305" y="1075"/>
                    <a:pt x="9386" y="1123"/>
                    <a:pt x="9466" y="1172"/>
                  </a:cubicBezTo>
                  <a:lnTo>
                    <a:pt x="9658" y="1300"/>
                  </a:lnTo>
                  <a:cubicBezTo>
                    <a:pt x="9739" y="1332"/>
                    <a:pt x="9787" y="1396"/>
                    <a:pt x="9867" y="1444"/>
                  </a:cubicBezTo>
                  <a:cubicBezTo>
                    <a:pt x="9899" y="1460"/>
                    <a:pt x="9931" y="1476"/>
                    <a:pt x="9947" y="1492"/>
                  </a:cubicBezTo>
                  <a:cubicBezTo>
                    <a:pt x="9626" y="1733"/>
                    <a:pt x="9273" y="1942"/>
                    <a:pt x="8904" y="2102"/>
                  </a:cubicBezTo>
                  <a:cubicBezTo>
                    <a:pt x="8616" y="1412"/>
                    <a:pt x="8230" y="883"/>
                    <a:pt x="7781" y="498"/>
                  </a:cubicBezTo>
                  <a:close/>
                  <a:moveTo>
                    <a:pt x="6209" y="353"/>
                  </a:moveTo>
                  <a:lnTo>
                    <a:pt x="6209" y="2648"/>
                  </a:lnTo>
                  <a:cubicBezTo>
                    <a:pt x="5535" y="2615"/>
                    <a:pt x="4893" y="2487"/>
                    <a:pt x="4284" y="2263"/>
                  </a:cubicBezTo>
                  <a:cubicBezTo>
                    <a:pt x="4765" y="1172"/>
                    <a:pt x="5439" y="450"/>
                    <a:pt x="6209" y="353"/>
                  </a:cubicBezTo>
                  <a:close/>
                  <a:moveTo>
                    <a:pt x="6610" y="353"/>
                  </a:moveTo>
                  <a:cubicBezTo>
                    <a:pt x="7364" y="450"/>
                    <a:pt x="8022" y="1172"/>
                    <a:pt x="8519" y="2263"/>
                  </a:cubicBezTo>
                  <a:cubicBezTo>
                    <a:pt x="7926" y="2503"/>
                    <a:pt x="7284" y="2615"/>
                    <a:pt x="6594" y="2648"/>
                  </a:cubicBezTo>
                  <a:lnTo>
                    <a:pt x="6594" y="353"/>
                  </a:lnTo>
                  <a:close/>
                  <a:moveTo>
                    <a:pt x="8664" y="2615"/>
                  </a:moveTo>
                  <a:cubicBezTo>
                    <a:pt x="9033" y="3578"/>
                    <a:pt x="9273" y="4781"/>
                    <a:pt x="9289" y="6097"/>
                  </a:cubicBezTo>
                  <a:lnTo>
                    <a:pt x="6610" y="6097"/>
                  </a:lnTo>
                  <a:lnTo>
                    <a:pt x="6610" y="3049"/>
                  </a:lnTo>
                  <a:cubicBezTo>
                    <a:pt x="7332" y="3017"/>
                    <a:pt x="8022" y="2888"/>
                    <a:pt x="8664" y="2615"/>
                  </a:cubicBezTo>
                  <a:close/>
                  <a:moveTo>
                    <a:pt x="2551" y="1765"/>
                  </a:moveTo>
                  <a:cubicBezTo>
                    <a:pt x="2936" y="2038"/>
                    <a:pt x="3337" y="2295"/>
                    <a:pt x="3754" y="2487"/>
                  </a:cubicBezTo>
                  <a:cubicBezTo>
                    <a:pt x="3369" y="3482"/>
                    <a:pt x="3129" y="4749"/>
                    <a:pt x="3113" y="6113"/>
                  </a:cubicBezTo>
                  <a:lnTo>
                    <a:pt x="449" y="6113"/>
                  </a:lnTo>
                  <a:cubicBezTo>
                    <a:pt x="514" y="4364"/>
                    <a:pt x="1316" y="2808"/>
                    <a:pt x="2551" y="1765"/>
                  </a:cubicBezTo>
                  <a:close/>
                  <a:moveTo>
                    <a:pt x="4139" y="2648"/>
                  </a:moveTo>
                  <a:cubicBezTo>
                    <a:pt x="4797" y="2888"/>
                    <a:pt x="5487" y="3017"/>
                    <a:pt x="6209" y="3065"/>
                  </a:cubicBezTo>
                  <a:lnTo>
                    <a:pt x="6209" y="6113"/>
                  </a:lnTo>
                  <a:lnTo>
                    <a:pt x="3514" y="6113"/>
                  </a:lnTo>
                  <a:cubicBezTo>
                    <a:pt x="3530" y="4813"/>
                    <a:pt x="3754" y="3610"/>
                    <a:pt x="4139" y="2648"/>
                  </a:cubicBezTo>
                  <a:close/>
                  <a:moveTo>
                    <a:pt x="10252" y="1749"/>
                  </a:moveTo>
                  <a:cubicBezTo>
                    <a:pt x="11503" y="2824"/>
                    <a:pt x="12322" y="4364"/>
                    <a:pt x="12386" y="6113"/>
                  </a:cubicBezTo>
                  <a:lnTo>
                    <a:pt x="9690" y="6113"/>
                  </a:lnTo>
                  <a:cubicBezTo>
                    <a:pt x="9674" y="4749"/>
                    <a:pt x="9434" y="3482"/>
                    <a:pt x="9049" y="2487"/>
                  </a:cubicBezTo>
                  <a:cubicBezTo>
                    <a:pt x="9466" y="2279"/>
                    <a:pt x="9867" y="2038"/>
                    <a:pt x="10252" y="1749"/>
                  </a:cubicBezTo>
                  <a:close/>
                  <a:moveTo>
                    <a:pt x="9289" y="6514"/>
                  </a:moveTo>
                  <a:cubicBezTo>
                    <a:pt x="9273" y="7814"/>
                    <a:pt x="9049" y="9017"/>
                    <a:pt x="8664" y="9979"/>
                  </a:cubicBezTo>
                  <a:cubicBezTo>
                    <a:pt x="8006" y="9739"/>
                    <a:pt x="7332" y="9594"/>
                    <a:pt x="6610" y="9562"/>
                  </a:cubicBezTo>
                  <a:lnTo>
                    <a:pt x="6610" y="6514"/>
                  </a:lnTo>
                  <a:close/>
                  <a:moveTo>
                    <a:pt x="6209" y="6530"/>
                  </a:moveTo>
                  <a:lnTo>
                    <a:pt x="6209" y="9578"/>
                  </a:lnTo>
                  <a:cubicBezTo>
                    <a:pt x="5487" y="9594"/>
                    <a:pt x="4781" y="9739"/>
                    <a:pt x="4139" y="9995"/>
                  </a:cubicBezTo>
                  <a:cubicBezTo>
                    <a:pt x="3770" y="9033"/>
                    <a:pt x="3530" y="7830"/>
                    <a:pt x="3514" y="6530"/>
                  </a:cubicBezTo>
                  <a:close/>
                  <a:moveTo>
                    <a:pt x="3113" y="6530"/>
                  </a:moveTo>
                  <a:cubicBezTo>
                    <a:pt x="3129" y="7894"/>
                    <a:pt x="3369" y="9161"/>
                    <a:pt x="3754" y="10156"/>
                  </a:cubicBezTo>
                  <a:cubicBezTo>
                    <a:pt x="3337" y="10348"/>
                    <a:pt x="2936" y="10589"/>
                    <a:pt x="2551" y="10878"/>
                  </a:cubicBezTo>
                  <a:cubicBezTo>
                    <a:pt x="1300" y="9819"/>
                    <a:pt x="481" y="8279"/>
                    <a:pt x="417" y="6530"/>
                  </a:cubicBezTo>
                  <a:close/>
                  <a:moveTo>
                    <a:pt x="12386" y="6530"/>
                  </a:moveTo>
                  <a:cubicBezTo>
                    <a:pt x="12322" y="8263"/>
                    <a:pt x="11503" y="9819"/>
                    <a:pt x="10252" y="10878"/>
                  </a:cubicBezTo>
                  <a:cubicBezTo>
                    <a:pt x="9867" y="10605"/>
                    <a:pt x="9466" y="10348"/>
                    <a:pt x="9049" y="10156"/>
                  </a:cubicBezTo>
                  <a:cubicBezTo>
                    <a:pt x="9434" y="9161"/>
                    <a:pt x="9674" y="7894"/>
                    <a:pt x="9690" y="6530"/>
                  </a:cubicBezTo>
                  <a:close/>
                  <a:moveTo>
                    <a:pt x="8872" y="10509"/>
                  </a:moveTo>
                  <a:cubicBezTo>
                    <a:pt x="9225" y="10669"/>
                    <a:pt x="9578" y="10862"/>
                    <a:pt x="9915" y="11102"/>
                  </a:cubicBezTo>
                  <a:cubicBezTo>
                    <a:pt x="9915" y="11151"/>
                    <a:pt x="9867" y="11167"/>
                    <a:pt x="9851" y="11183"/>
                  </a:cubicBezTo>
                  <a:cubicBezTo>
                    <a:pt x="9771" y="11247"/>
                    <a:pt x="9706" y="11279"/>
                    <a:pt x="9626" y="11327"/>
                  </a:cubicBezTo>
                  <a:lnTo>
                    <a:pt x="9450" y="11439"/>
                  </a:lnTo>
                  <a:cubicBezTo>
                    <a:pt x="9370" y="11488"/>
                    <a:pt x="9289" y="11552"/>
                    <a:pt x="9209" y="11584"/>
                  </a:cubicBezTo>
                  <a:cubicBezTo>
                    <a:pt x="9145" y="11632"/>
                    <a:pt x="9097" y="11648"/>
                    <a:pt x="9017" y="11680"/>
                  </a:cubicBezTo>
                  <a:cubicBezTo>
                    <a:pt x="8968" y="11712"/>
                    <a:pt x="8904" y="11728"/>
                    <a:pt x="8872" y="11744"/>
                  </a:cubicBezTo>
                  <a:cubicBezTo>
                    <a:pt x="8744" y="11808"/>
                    <a:pt x="8632" y="11840"/>
                    <a:pt x="8519" y="11889"/>
                  </a:cubicBezTo>
                  <a:cubicBezTo>
                    <a:pt x="8487" y="11905"/>
                    <a:pt x="8439" y="11921"/>
                    <a:pt x="8391" y="11921"/>
                  </a:cubicBezTo>
                  <a:cubicBezTo>
                    <a:pt x="8311" y="11953"/>
                    <a:pt x="8247" y="11985"/>
                    <a:pt x="8166" y="12001"/>
                  </a:cubicBezTo>
                  <a:cubicBezTo>
                    <a:pt x="8070" y="12049"/>
                    <a:pt x="7974" y="12065"/>
                    <a:pt x="7861" y="12081"/>
                  </a:cubicBezTo>
                  <a:cubicBezTo>
                    <a:pt x="7829" y="12081"/>
                    <a:pt x="7781" y="12113"/>
                    <a:pt x="7749" y="12113"/>
                  </a:cubicBezTo>
                  <a:cubicBezTo>
                    <a:pt x="8182" y="11728"/>
                    <a:pt x="8551" y="11183"/>
                    <a:pt x="8872" y="10509"/>
                  </a:cubicBezTo>
                  <a:close/>
                  <a:moveTo>
                    <a:pt x="3899" y="10541"/>
                  </a:moveTo>
                  <a:cubicBezTo>
                    <a:pt x="4186" y="11228"/>
                    <a:pt x="4570" y="11757"/>
                    <a:pt x="5017" y="12141"/>
                  </a:cubicBezTo>
                  <a:lnTo>
                    <a:pt x="5017" y="12141"/>
                  </a:lnTo>
                  <a:cubicBezTo>
                    <a:pt x="4998" y="12127"/>
                    <a:pt x="4955" y="12113"/>
                    <a:pt x="4926" y="12113"/>
                  </a:cubicBezTo>
                  <a:cubicBezTo>
                    <a:pt x="4813" y="12081"/>
                    <a:pt x="4717" y="12049"/>
                    <a:pt x="4621" y="12033"/>
                  </a:cubicBezTo>
                  <a:cubicBezTo>
                    <a:pt x="4540" y="12001"/>
                    <a:pt x="4476" y="11985"/>
                    <a:pt x="4396" y="11953"/>
                  </a:cubicBezTo>
                  <a:cubicBezTo>
                    <a:pt x="4364" y="11921"/>
                    <a:pt x="4316" y="11905"/>
                    <a:pt x="4252" y="11889"/>
                  </a:cubicBezTo>
                  <a:cubicBezTo>
                    <a:pt x="4139" y="11840"/>
                    <a:pt x="4011" y="11792"/>
                    <a:pt x="3915" y="11744"/>
                  </a:cubicBezTo>
                  <a:cubicBezTo>
                    <a:pt x="3867" y="11728"/>
                    <a:pt x="3819" y="11712"/>
                    <a:pt x="3770" y="11680"/>
                  </a:cubicBezTo>
                  <a:cubicBezTo>
                    <a:pt x="3706" y="11648"/>
                    <a:pt x="3658" y="11632"/>
                    <a:pt x="3578" y="11584"/>
                  </a:cubicBezTo>
                  <a:cubicBezTo>
                    <a:pt x="3498" y="11552"/>
                    <a:pt x="3417" y="11504"/>
                    <a:pt x="3337" y="11439"/>
                  </a:cubicBezTo>
                  <a:cubicBezTo>
                    <a:pt x="3273" y="11407"/>
                    <a:pt x="3209" y="11359"/>
                    <a:pt x="3145" y="11343"/>
                  </a:cubicBezTo>
                  <a:cubicBezTo>
                    <a:pt x="3064" y="11311"/>
                    <a:pt x="3016" y="11247"/>
                    <a:pt x="2936" y="11199"/>
                  </a:cubicBezTo>
                  <a:cubicBezTo>
                    <a:pt x="2904" y="11183"/>
                    <a:pt x="2872" y="11167"/>
                    <a:pt x="2856" y="11151"/>
                  </a:cubicBezTo>
                  <a:cubicBezTo>
                    <a:pt x="3177" y="10910"/>
                    <a:pt x="3530" y="10701"/>
                    <a:pt x="3899" y="10541"/>
                  </a:cubicBezTo>
                  <a:close/>
                  <a:moveTo>
                    <a:pt x="6209" y="9979"/>
                  </a:moveTo>
                  <a:lnTo>
                    <a:pt x="6209" y="12274"/>
                  </a:lnTo>
                  <a:cubicBezTo>
                    <a:pt x="5439" y="12161"/>
                    <a:pt x="4781" y="11439"/>
                    <a:pt x="4284" y="10364"/>
                  </a:cubicBezTo>
                  <a:cubicBezTo>
                    <a:pt x="4877" y="10124"/>
                    <a:pt x="5519" y="9995"/>
                    <a:pt x="6209" y="9979"/>
                  </a:cubicBezTo>
                  <a:close/>
                  <a:moveTo>
                    <a:pt x="6610" y="9979"/>
                  </a:moveTo>
                  <a:cubicBezTo>
                    <a:pt x="7268" y="9995"/>
                    <a:pt x="7910" y="10140"/>
                    <a:pt x="8519" y="10364"/>
                  </a:cubicBezTo>
                  <a:cubicBezTo>
                    <a:pt x="8054" y="11439"/>
                    <a:pt x="7364" y="12161"/>
                    <a:pt x="6610" y="12274"/>
                  </a:cubicBezTo>
                  <a:lnTo>
                    <a:pt x="6610" y="9979"/>
                  </a:lnTo>
                  <a:close/>
                  <a:moveTo>
                    <a:pt x="6385" y="0"/>
                  </a:moveTo>
                  <a:cubicBezTo>
                    <a:pt x="6225" y="0"/>
                    <a:pt x="6065" y="0"/>
                    <a:pt x="5904" y="16"/>
                  </a:cubicBezTo>
                  <a:lnTo>
                    <a:pt x="5776" y="16"/>
                  </a:lnTo>
                  <a:lnTo>
                    <a:pt x="5359" y="81"/>
                  </a:lnTo>
                  <a:cubicBezTo>
                    <a:pt x="5295" y="81"/>
                    <a:pt x="5262" y="97"/>
                    <a:pt x="5198" y="97"/>
                  </a:cubicBezTo>
                  <a:lnTo>
                    <a:pt x="4893" y="161"/>
                  </a:lnTo>
                  <a:cubicBezTo>
                    <a:pt x="4813" y="177"/>
                    <a:pt x="4717" y="193"/>
                    <a:pt x="4637" y="209"/>
                  </a:cubicBezTo>
                  <a:cubicBezTo>
                    <a:pt x="4557" y="241"/>
                    <a:pt x="4476" y="257"/>
                    <a:pt x="4412" y="273"/>
                  </a:cubicBezTo>
                  <a:cubicBezTo>
                    <a:pt x="4332" y="289"/>
                    <a:pt x="4252" y="337"/>
                    <a:pt x="4171" y="353"/>
                  </a:cubicBezTo>
                  <a:cubicBezTo>
                    <a:pt x="4075" y="401"/>
                    <a:pt x="3979" y="434"/>
                    <a:pt x="3899" y="482"/>
                  </a:cubicBezTo>
                  <a:cubicBezTo>
                    <a:pt x="3819" y="514"/>
                    <a:pt x="3754" y="530"/>
                    <a:pt x="3674" y="578"/>
                  </a:cubicBezTo>
                  <a:cubicBezTo>
                    <a:pt x="3594" y="610"/>
                    <a:pt x="3498" y="658"/>
                    <a:pt x="3417" y="722"/>
                  </a:cubicBezTo>
                  <a:cubicBezTo>
                    <a:pt x="3337" y="754"/>
                    <a:pt x="3273" y="803"/>
                    <a:pt x="3193" y="835"/>
                  </a:cubicBezTo>
                  <a:cubicBezTo>
                    <a:pt x="3113" y="899"/>
                    <a:pt x="3016" y="931"/>
                    <a:pt x="2936" y="995"/>
                  </a:cubicBezTo>
                  <a:cubicBezTo>
                    <a:pt x="2872" y="1043"/>
                    <a:pt x="2840" y="1059"/>
                    <a:pt x="2776" y="1091"/>
                  </a:cubicBezTo>
                  <a:cubicBezTo>
                    <a:pt x="2679" y="1172"/>
                    <a:pt x="2567" y="1236"/>
                    <a:pt x="2471" y="1316"/>
                  </a:cubicBezTo>
                  <a:cubicBezTo>
                    <a:pt x="2455" y="1332"/>
                    <a:pt x="2407" y="1364"/>
                    <a:pt x="2391" y="1380"/>
                  </a:cubicBezTo>
                  <a:lnTo>
                    <a:pt x="2391" y="1396"/>
                  </a:lnTo>
                  <a:cubicBezTo>
                    <a:pt x="947" y="2567"/>
                    <a:pt x="0" y="4364"/>
                    <a:pt x="0" y="6354"/>
                  </a:cubicBezTo>
                  <a:cubicBezTo>
                    <a:pt x="0" y="8359"/>
                    <a:pt x="931" y="10140"/>
                    <a:pt x="2391" y="11311"/>
                  </a:cubicBezTo>
                  <a:lnTo>
                    <a:pt x="2391" y="11327"/>
                  </a:lnTo>
                  <a:cubicBezTo>
                    <a:pt x="2407" y="11343"/>
                    <a:pt x="2455" y="11359"/>
                    <a:pt x="2471" y="11391"/>
                  </a:cubicBezTo>
                  <a:cubicBezTo>
                    <a:pt x="2567" y="11471"/>
                    <a:pt x="2679" y="11552"/>
                    <a:pt x="2776" y="11600"/>
                  </a:cubicBezTo>
                  <a:cubicBezTo>
                    <a:pt x="2840" y="11648"/>
                    <a:pt x="2872" y="11664"/>
                    <a:pt x="2936" y="11712"/>
                  </a:cubicBezTo>
                  <a:cubicBezTo>
                    <a:pt x="3016" y="11760"/>
                    <a:pt x="3097" y="11808"/>
                    <a:pt x="3193" y="11873"/>
                  </a:cubicBezTo>
                  <a:cubicBezTo>
                    <a:pt x="3273" y="11905"/>
                    <a:pt x="3337" y="11953"/>
                    <a:pt x="3417" y="11985"/>
                  </a:cubicBezTo>
                  <a:cubicBezTo>
                    <a:pt x="3498" y="12033"/>
                    <a:pt x="3594" y="12081"/>
                    <a:pt x="3674" y="12129"/>
                  </a:cubicBezTo>
                  <a:cubicBezTo>
                    <a:pt x="3738" y="12161"/>
                    <a:pt x="3819" y="12193"/>
                    <a:pt x="3899" y="12225"/>
                  </a:cubicBezTo>
                  <a:cubicBezTo>
                    <a:pt x="3995" y="12274"/>
                    <a:pt x="4075" y="12306"/>
                    <a:pt x="4171" y="12354"/>
                  </a:cubicBezTo>
                  <a:cubicBezTo>
                    <a:pt x="4252" y="12370"/>
                    <a:pt x="4332" y="12402"/>
                    <a:pt x="4412" y="12434"/>
                  </a:cubicBezTo>
                  <a:cubicBezTo>
                    <a:pt x="4492" y="12450"/>
                    <a:pt x="4557" y="12466"/>
                    <a:pt x="4637" y="12482"/>
                  </a:cubicBezTo>
                  <a:cubicBezTo>
                    <a:pt x="4717" y="12514"/>
                    <a:pt x="4813" y="12530"/>
                    <a:pt x="4893" y="12546"/>
                  </a:cubicBezTo>
                  <a:lnTo>
                    <a:pt x="5198" y="12611"/>
                  </a:lnTo>
                  <a:cubicBezTo>
                    <a:pt x="5262" y="12611"/>
                    <a:pt x="5295" y="12627"/>
                    <a:pt x="5359" y="12627"/>
                  </a:cubicBezTo>
                  <a:lnTo>
                    <a:pt x="5776" y="12691"/>
                  </a:lnTo>
                  <a:lnTo>
                    <a:pt x="5904" y="12691"/>
                  </a:lnTo>
                  <a:cubicBezTo>
                    <a:pt x="6065" y="12707"/>
                    <a:pt x="6225" y="12707"/>
                    <a:pt x="6385" y="12707"/>
                  </a:cubicBezTo>
                  <a:cubicBezTo>
                    <a:pt x="6546" y="12707"/>
                    <a:pt x="6706" y="12707"/>
                    <a:pt x="6867" y="12691"/>
                  </a:cubicBezTo>
                  <a:lnTo>
                    <a:pt x="6979" y="12691"/>
                  </a:lnTo>
                  <a:lnTo>
                    <a:pt x="7412" y="12627"/>
                  </a:lnTo>
                  <a:cubicBezTo>
                    <a:pt x="7460" y="12627"/>
                    <a:pt x="7509" y="12611"/>
                    <a:pt x="7573" y="12611"/>
                  </a:cubicBezTo>
                  <a:lnTo>
                    <a:pt x="7861" y="12546"/>
                  </a:lnTo>
                  <a:cubicBezTo>
                    <a:pt x="7974" y="12530"/>
                    <a:pt x="8054" y="12514"/>
                    <a:pt x="8134" y="12466"/>
                  </a:cubicBezTo>
                  <a:cubicBezTo>
                    <a:pt x="8214" y="12450"/>
                    <a:pt x="8263" y="12434"/>
                    <a:pt x="8343" y="12402"/>
                  </a:cubicBezTo>
                  <a:cubicBezTo>
                    <a:pt x="8423" y="12386"/>
                    <a:pt x="8535" y="12354"/>
                    <a:pt x="8616" y="12322"/>
                  </a:cubicBezTo>
                  <a:cubicBezTo>
                    <a:pt x="8712" y="12290"/>
                    <a:pt x="8792" y="12242"/>
                    <a:pt x="8888" y="12225"/>
                  </a:cubicBezTo>
                  <a:cubicBezTo>
                    <a:pt x="8968" y="12193"/>
                    <a:pt x="9033" y="12161"/>
                    <a:pt x="9113" y="12129"/>
                  </a:cubicBezTo>
                  <a:cubicBezTo>
                    <a:pt x="9193" y="12081"/>
                    <a:pt x="9289" y="12049"/>
                    <a:pt x="9370" y="12001"/>
                  </a:cubicBezTo>
                  <a:cubicBezTo>
                    <a:pt x="9450" y="11969"/>
                    <a:pt x="9514" y="11921"/>
                    <a:pt x="9594" y="11889"/>
                  </a:cubicBezTo>
                  <a:cubicBezTo>
                    <a:pt x="9674" y="11840"/>
                    <a:pt x="9755" y="11792"/>
                    <a:pt x="9851" y="11728"/>
                  </a:cubicBezTo>
                  <a:cubicBezTo>
                    <a:pt x="9915" y="11680"/>
                    <a:pt x="9947" y="11664"/>
                    <a:pt x="10011" y="11632"/>
                  </a:cubicBezTo>
                  <a:cubicBezTo>
                    <a:pt x="10108" y="11552"/>
                    <a:pt x="10220" y="11488"/>
                    <a:pt x="10316" y="11407"/>
                  </a:cubicBezTo>
                  <a:cubicBezTo>
                    <a:pt x="10332" y="11391"/>
                    <a:pt x="10380" y="11359"/>
                    <a:pt x="10396" y="11343"/>
                  </a:cubicBezTo>
                  <a:lnTo>
                    <a:pt x="10396" y="11327"/>
                  </a:lnTo>
                  <a:cubicBezTo>
                    <a:pt x="11840" y="10156"/>
                    <a:pt x="12787" y="8359"/>
                    <a:pt x="12787" y="6370"/>
                  </a:cubicBezTo>
                  <a:cubicBezTo>
                    <a:pt x="12787" y="4300"/>
                    <a:pt x="11840" y="2519"/>
                    <a:pt x="10396" y="1364"/>
                  </a:cubicBezTo>
                  <a:cubicBezTo>
                    <a:pt x="10348" y="1332"/>
                    <a:pt x="10332" y="1316"/>
                    <a:pt x="10316" y="1300"/>
                  </a:cubicBezTo>
                  <a:cubicBezTo>
                    <a:pt x="10220" y="1220"/>
                    <a:pt x="10108" y="1156"/>
                    <a:pt x="10011" y="1075"/>
                  </a:cubicBezTo>
                  <a:cubicBezTo>
                    <a:pt x="9947" y="1043"/>
                    <a:pt x="9915" y="995"/>
                    <a:pt x="9851" y="979"/>
                  </a:cubicBezTo>
                  <a:cubicBezTo>
                    <a:pt x="9771" y="915"/>
                    <a:pt x="9690" y="883"/>
                    <a:pt x="9594" y="819"/>
                  </a:cubicBezTo>
                  <a:cubicBezTo>
                    <a:pt x="9514" y="770"/>
                    <a:pt x="9450" y="738"/>
                    <a:pt x="9370" y="690"/>
                  </a:cubicBezTo>
                  <a:cubicBezTo>
                    <a:pt x="9289" y="658"/>
                    <a:pt x="9193" y="610"/>
                    <a:pt x="9113" y="578"/>
                  </a:cubicBezTo>
                  <a:cubicBezTo>
                    <a:pt x="9033" y="530"/>
                    <a:pt x="8968" y="514"/>
                    <a:pt x="8888" y="482"/>
                  </a:cubicBezTo>
                  <a:cubicBezTo>
                    <a:pt x="8808" y="434"/>
                    <a:pt x="8712" y="401"/>
                    <a:pt x="8616" y="369"/>
                  </a:cubicBezTo>
                  <a:cubicBezTo>
                    <a:pt x="8535" y="337"/>
                    <a:pt x="8455" y="321"/>
                    <a:pt x="8343" y="289"/>
                  </a:cubicBezTo>
                  <a:cubicBezTo>
                    <a:pt x="8263" y="273"/>
                    <a:pt x="8214" y="257"/>
                    <a:pt x="8134" y="241"/>
                  </a:cubicBezTo>
                  <a:cubicBezTo>
                    <a:pt x="8054" y="209"/>
                    <a:pt x="7942" y="193"/>
                    <a:pt x="7861" y="161"/>
                  </a:cubicBezTo>
                  <a:lnTo>
                    <a:pt x="7573" y="97"/>
                  </a:lnTo>
                  <a:cubicBezTo>
                    <a:pt x="7509" y="97"/>
                    <a:pt x="7460" y="81"/>
                    <a:pt x="7412" y="81"/>
                  </a:cubicBezTo>
                  <a:lnTo>
                    <a:pt x="6979" y="16"/>
                  </a:lnTo>
                  <a:lnTo>
                    <a:pt x="6867" y="16"/>
                  </a:lnTo>
                  <a:cubicBezTo>
                    <a:pt x="6706" y="0"/>
                    <a:pt x="6546" y="0"/>
                    <a:pt x="638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544350" y="909600"/>
              <a:ext cx="337350" cy="206175"/>
            </a:xfrm>
            <a:custGeom>
              <a:rect b="b" l="l" r="r" t="t"/>
              <a:pathLst>
                <a:path extrusionOk="0" h="8247" w="13494">
                  <a:moveTo>
                    <a:pt x="7798" y="450"/>
                  </a:moveTo>
                  <a:cubicBezTo>
                    <a:pt x="9531" y="450"/>
                    <a:pt x="10959" y="1846"/>
                    <a:pt x="10959" y="3594"/>
                  </a:cubicBezTo>
                  <a:cubicBezTo>
                    <a:pt x="10959" y="3707"/>
                    <a:pt x="11039" y="3803"/>
                    <a:pt x="11151" y="3803"/>
                  </a:cubicBezTo>
                  <a:cubicBezTo>
                    <a:pt x="12258" y="3835"/>
                    <a:pt x="13092" y="4733"/>
                    <a:pt x="13092" y="5840"/>
                  </a:cubicBezTo>
                  <a:cubicBezTo>
                    <a:pt x="13092" y="6963"/>
                    <a:pt x="12178" y="7894"/>
                    <a:pt x="11055" y="7894"/>
                  </a:cubicBezTo>
                  <a:lnTo>
                    <a:pt x="2456" y="7894"/>
                  </a:lnTo>
                  <a:cubicBezTo>
                    <a:pt x="1332" y="7894"/>
                    <a:pt x="402" y="6963"/>
                    <a:pt x="402" y="5840"/>
                  </a:cubicBezTo>
                  <a:cubicBezTo>
                    <a:pt x="402" y="4798"/>
                    <a:pt x="1172" y="3947"/>
                    <a:pt x="2167" y="3803"/>
                  </a:cubicBezTo>
                  <a:cubicBezTo>
                    <a:pt x="2263" y="3787"/>
                    <a:pt x="2343" y="3707"/>
                    <a:pt x="2343" y="3594"/>
                  </a:cubicBezTo>
                  <a:lnTo>
                    <a:pt x="2343" y="3578"/>
                  </a:lnTo>
                  <a:cubicBezTo>
                    <a:pt x="2343" y="2744"/>
                    <a:pt x="3033" y="2054"/>
                    <a:pt x="3867" y="2054"/>
                  </a:cubicBezTo>
                  <a:cubicBezTo>
                    <a:pt x="4156" y="2054"/>
                    <a:pt x="4429" y="2134"/>
                    <a:pt x="4702" y="2295"/>
                  </a:cubicBezTo>
                  <a:cubicBezTo>
                    <a:pt x="4720" y="2314"/>
                    <a:pt x="4750" y="2321"/>
                    <a:pt x="4785" y="2321"/>
                  </a:cubicBezTo>
                  <a:cubicBezTo>
                    <a:pt x="4809" y="2321"/>
                    <a:pt x="4835" y="2317"/>
                    <a:pt x="4862" y="2311"/>
                  </a:cubicBezTo>
                  <a:cubicBezTo>
                    <a:pt x="4910" y="2295"/>
                    <a:pt x="4958" y="2263"/>
                    <a:pt x="4974" y="2215"/>
                  </a:cubicBezTo>
                  <a:cubicBezTo>
                    <a:pt x="5504" y="1140"/>
                    <a:pt x="6579" y="450"/>
                    <a:pt x="7798" y="450"/>
                  </a:cubicBezTo>
                  <a:close/>
                  <a:moveTo>
                    <a:pt x="7830" y="1"/>
                  </a:moveTo>
                  <a:cubicBezTo>
                    <a:pt x="6515" y="1"/>
                    <a:pt x="5359" y="690"/>
                    <a:pt x="4734" y="1813"/>
                  </a:cubicBezTo>
                  <a:cubicBezTo>
                    <a:pt x="4477" y="1685"/>
                    <a:pt x="4188" y="1605"/>
                    <a:pt x="3899" y="1605"/>
                  </a:cubicBezTo>
                  <a:cubicBezTo>
                    <a:pt x="2873" y="1605"/>
                    <a:pt x="2054" y="2391"/>
                    <a:pt x="1974" y="3402"/>
                  </a:cubicBezTo>
                  <a:cubicBezTo>
                    <a:pt x="851" y="3642"/>
                    <a:pt x="17" y="4621"/>
                    <a:pt x="17" y="5776"/>
                  </a:cubicBezTo>
                  <a:cubicBezTo>
                    <a:pt x="1" y="7172"/>
                    <a:pt x="1108" y="8247"/>
                    <a:pt x="2456" y="8247"/>
                  </a:cubicBezTo>
                  <a:lnTo>
                    <a:pt x="11055" y="8247"/>
                  </a:lnTo>
                  <a:cubicBezTo>
                    <a:pt x="12402" y="8247"/>
                    <a:pt x="13493" y="7156"/>
                    <a:pt x="13493" y="5808"/>
                  </a:cubicBezTo>
                  <a:cubicBezTo>
                    <a:pt x="13493" y="4557"/>
                    <a:pt x="12579" y="3514"/>
                    <a:pt x="11360" y="3370"/>
                  </a:cubicBezTo>
                  <a:cubicBezTo>
                    <a:pt x="11247" y="1509"/>
                    <a:pt x="9707" y="1"/>
                    <a:pt x="783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24875" y="858675"/>
              <a:ext cx="304850" cy="208975"/>
            </a:xfrm>
            <a:custGeom>
              <a:rect b="b" l="l" r="r" t="t"/>
              <a:pathLst>
                <a:path extrusionOk="0" h="8359" w="12194">
                  <a:moveTo>
                    <a:pt x="4589" y="0"/>
                  </a:moveTo>
                  <a:cubicBezTo>
                    <a:pt x="3531" y="1267"/>
                    <a:pt x="1958" y="2070"/>
                    <a:pt x="193" y="2070"/>
                  </a:cubicBezTo>
                  <a:cubicBezTo>
                    <a:pt x="81" y="2070"/>
                    <a:pt x="1" y="2150"/>
                    <a:pt x="1" y="2262"/>
                  </a:cubicBezTo>
                  <a:cubicBezTo>
                    <a:pt x="1" y="2390"/>
                    <a:pt x="81" y="2471"/>
                    <a:pt x="193" y="2471"/>
                  </a:cubicBezTo>
                  <a:cubicBezTo>
                    <a:pt x="3322" y="2471"/>
                    <a:pt x="5889" y="5022"/>
                    <a:pt x="5889" y="8166"/>
                  </a:cubicBezTo>
                  <a:cubicBezTo>
                    <a:pt x="5889" y="8278"/>
                    <a:pt x="5969" y="8359"/>
                    <a:pt x="6097" y="8359"/>
                  </a:cubicBezTo>
                  <a:cubicBezTo>
                    <a:pt x="6210" y="8359"/>
                    <a:pt x="6290" y="8278"/>
                    <a:pt x="6290" y="8166"/>
                  </a:cubicBezTo>
                  <a:cubicBezTo>
                    <a:pt x="6290" y="5038"/>
                    <a:pt x="8841" y="2471"/>
                    <a:pt x="11985" y="2471"/>
                  </a:cubicBezTo>
                  <a:cubicBezTo>
                    <a:pt x="12114" y="2471"/>
                    <a:pt x="12194" y="2390"/>
                    <a:pt x="12194" y="2262"/>
                  </a:cubicBezTo>
                  <a:cubicBezTo>
                    <a:pt x="12194" y="2150"/>
                    <a:pt x="12114" y="2070"/>
                    <a:pt x="11985" y="2070"/>
                  </a:cubicBezTo>
                  <a:cubicBezTo>
                    <a:pt x="10221" y="2070"/>
                    <a:pt x="8664" y="1267"/>
                    <a:pt x="7622" y="0"/>
                  </a:cubicBezTo>
                  <a:lnTo>
                    <a:pt x="7124" y="0"/>
                  </a:lnTo>
                  <a:cubicBezTo>
                    <a:pt x="7942" y="1107"/>
                    <a:pt x="9098" y="1909"/>
                    <a:pt x="10445" y="2262"/>
                  </a:cubicBezTo>
                  <a:cubicBezTo>
                    <a:pt x="8344" y="2824"/>
                    <a:pt x="6659" y="4492"/>
                    <a:pt x="6114" y="6594"/>
                  </a:cubicBezTo>
                  <a:cubicBezTo>
                    <a:pt x="5552" y="4492"/>
                    <a:pt x="3883" y="2808"/>
                    <a:pt x="1782" y="2262"/>
                  </a:cubicBezTo>
                  <a:cubicBezTo>
                    <a:pt x="3113" y="1909"/>
                    <a:pt x="4269" y="1107"/>
                    <a:pt x="50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547475" y="1123775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6" y="1108"/>
                  </a:moveTo>
                  <a:cubicBezTo>
                    <a:pt x="2391" y="1573"/>
                    <a:pt x="2760" y="1958"/>
                    <a:pt x="3209" y="2151"/>
                  </a:cubicBezTo>
                  <a:cubicBezTo>
                    <a:pt x="2760" y="2375"/>
                    <a:pt x="2375" y="2728"/>
                    <a:pt x="2166" y="3193"/>
                  </a:cubicBezTo>
                  <a:cubicBezTo>
                    <a:pt x="1958" y="2728"/>
                    <a:pt x="1589" y="2343"/>
                    <a:pt x="1124" y="2151"/>
                  </a:cubicBezTo>
                  <a:cubicBezTo>
                    <a:pt x="1589" y="1958"/>
                    <a:pt x="1958" y="1573"/>
                    <a:pt x="2166" y="1108"/>
                  </a:cubicBezTo>
                  <a:close/>
                  <a:moveTo>
                    <a:pt x="2166" y="1"/>
                  </a:moveTo>
                  <a:cubicBezTo>
                    <a:pt x="2054" y="1"/>
                    <a:pt x="1974" y="81"/>
                    <a:pt x="1974" y="209"/>
                  </a:cubicBezTo>
                  <a:cubicBezTo>
                    <a:pt x="1974" y="1172"/>
                    <a:pt x="1188" y="1974"/>
                    <a:pt x="209" y="1974"/>
                  </a:cubicBezTo>
                  <a:cubicBezTo>
                    <a:pt x="81" y="1974"/>
                    <a:pt x="1" y="2054"/>
                    <a:pt x="1" y="2167"/>
                  </a:cubicBezTo>
                  <a:cubicBezTo>
                    <a:pt x="1" y="2295"/>
                    <a:pt x="113" y="2375"/>
                    <a:pt x="209" y="2375"/>
                  </a:cubicBezTo>
                  <a:cubicBezTo>
                    <a:pt x="1172" y="2375"/>
                    <a:pt x="1974" y="3161"/>
                    <a:pt x="1974" y="4140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5" y="4332"/>
                    <a:pt x="2375" y="4252"/>
                    <a:pt x="2375" y="4140"/>
                  </a:cubicBezTo>
                  <a:cubicBezTo>
                    <a:pt x="2375" y="3177"/>
                    <a:pt x="3161" y="2375"/>
                    <a:pt x="4140" y="2375"/>
                  </a:cubicBezTo>
                  <a:cubicBezTo>
                    <a:pt x="4252" y="2375"/>
                    <a:pt x="4332" y="2295"/>
                    <a:pt x="4332" y="2167"/>
                  </a:cubicBezTo>
                  <a:cubicBezTo>
                    <a:pt x="4332" y="2054"/>
                    <a:pt x="4252" y="1974"/>
                    <a:pt x="4140" y="1974"/>
                  </a:cubicBezTo>
                  <a:cubicBezTo>
                    <a:pt x="3177" y="1974"/>
                    <a:pt x="2375" y="1188"/>
                    <a:pt x="2375" y="209"/>
                  </a:cubicBezTo>
                  <a:cubicBezTo>
                    <a:pt x="2375" y="81"/>
                    <a:pt x="2295" y="1"/>
                    <a:pt x="21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001200" y="1074850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6" y="1123"/>
                  </a:moveTo>
                  <a:cubicBezTo>
                    <a:pt x="2391" y="1589"/>
                    <a:pt x="2744" y="1958"/>
                    <a:pt x="3209" y="2166"/>
                  </a:cubicBezTo>
                  <a:cubicBezTo>
                    <a:pt x="2744" y="2391"/>
                    <a:pt x="2359" y="2744"/>
                    <a:pt x="2166" y="3209"/>
                  </a:cubicBezTo>
                  <a:cubicBezTo>
                    <a:pt x="1942" y="2744"/>
                    <a:pt x="1589" y="2359"/>
                    <a:pt x="1123" y="2166"/>
                  </a:cubicBezTo>
                  <a:cubicBezTo>
                    <a:pt x="1589" y="1942"/>
                    <a:pt x="1942" y="1589"/>
                    <a:pt x="2166" y="1123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1"/>
                    <a:pt x="1958" y="193"/>
                  </a:cubicBezTo>
                  <a:cubicBezTo>
                    <a:pt x="1958" y="1156"/>
                    <a:pt x="1188" y="1958"/>
                    <a:pt x="193" y="1958"/>
                  </a:cubicBezTo>
                  <a:cubicBezTo>
                    <a:pt x="81" y="1958"/>
                    <a:pt x="0" y="2038"/>
                    <a:pt x="0" y="2166"/>
                  </a:cubicBezTo>
                  <a:cubicBezTo>
                    <a:pt x="0" y="2279"/>
                    <a:pt x="97" y="2359"/>
                    <a:pt x="193" y="2359"/>
                  </a:cubicBezTo>
                  <a:cubicBezTo>
                    <a:pt x="1156" y="2359"/>
                    <a:pt x="1958" y="3145"/>
                    <a:pt x="1958" y="4124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9" y="4332"/>
                    <a:pt x="2359" y="4252"/>
                    <a:pt x="2359" y="4124"/>
                  </a:cubicBezTo>
                  <a:cubicBezTo>
                    <a:pt x="2359" y="3161"/>
                    <a:pt x="3145" y="2359"/>
                    <a:pt x="4124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24" y="1958"/>
                  </a:cubicBezTo>
                  <a:cubicBezTo>
                    <a:pt x="3161" y="1958"/>
                    <a:pt x="2359" y="1188"/>
                    <a:pt x="2359" y="193"/>
                  </a:cubicBezTo>
                  <a:cubicBezTo>
                    <a:pt x="2359" y="81"/>
                    <a:pt x="2279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997900" y="1179525"/>
              <a:ext cx="104300" cy="104725"/>
            </a:xfrm>
            <a:custGeom>
              <a:rect b="b" l="l" r="r" t="t"/>
              <a:pathLst>
                <a:path extrusionOk="0" h="4189" w="4172">
                  <a:moveTo>
                    <a:pt x="2086" y="402"/>
                  </a:moveTo>
                  <a:cubicBezTo>
                    <a:pt x="3033" y="402"/>
                    <a:pt x="3771" y="1172"/>
                    <a:pt x="3771" y="2086"/>
                  </a:cubicBezTo>
                  <a:cubicBezTo>
                    <a:pt x="3771" y="3017"/>
                    <a:pt x="3000" y="3771"/>
                    <a:pt x="2086" y="3771"/>
                  </a:cubicBezTo>
                  <a:cubicBezTo>
                    <a:pt x="1155" y="3771"/>
                    <a:pt x="401" y="3017"/>
                    <a:pt x="401" y="2086"/>
                  </a:cubicBezTo>
                  <a:cubicBezTo>
                    <a:pt x="401" y="1172"/>
                    <a:pt x="1139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31" y="1"/>
                    <a:pt x="0" y="947"/>
                    <a:pt x="0" y="2086"/>
                  </a:cubicBezTo>
                  <a:cubicBezTo>
                    <a:pt x="0" y="3225"/>
                    <a:pt x="915" y="4188"/>
                    <a:pt x="2086" y="4188"/>
                  </a:cubicBezTo>
                  <a:cubicBezTo>
                    <a:pt x="3241" y="4188"/>
                    <a:pt x="4172" y="3258"/>
                    <a:pt x="4172" y="2102"/>
                  </a:cubicBezTo>
                  <a:cubicBezTo>
                    <a:pt x="4172" y="963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43750" y="1300250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52" y="402"/>
                  </a:moveTo>
                  <a:cubicBezTo>
                    <a:pt x="6322" y="402"/>
                    <a:pt x="7974" y="2038"/>
                    <a:pt x="8086" y="4060"/>
                  </a:cubicBezTo>
                  <a:lnTo>
                    <a:pt x="402" y="4060"/>
                  </a:lnTo>
                  <a:cubicBezTo>
                    <a:pt x="498" y="2038"/>
                    <a:pt x="2182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894" y="1"/>
                    <a:pt x="1" y="1910"/>
                    <a:pt x="1" y="4252"/>
                  </a:cubicBezTo>
                  <a:cubicBezTo>
                    <a:pt x="1" y="4381"/>
                    <a:pt x="81" y="4461"/>
                    <a:pt x="193" y="4461"/>
                  </a:cubicBezTo>
                  <a:lnTo>
                    <a:pt x="8295" y="4461"/>
                  </a:lnTo>
                  <a:cubicBezTo>
                    <a:pt x="8423" y="4461"/>
                    <a:pt x="8504" y="4381"/>
                    <a:pt x="8504" y="4252"/>
                  </a:cubicBezTo>
                  <a:cubicBezTo>
                    <a:pt x="8504" y="1910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795350" y="14679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086" y="402"/>
                  </a:moveTo>
                  <a:cubicBezTo>
                    <a:pt x="3033" y="402"/>
                    <a:pt x="3771" y="1156"/>
                    <a:pt x="3771" y="2087"/>
                  </a:cubicBezTo>
                  <a:cubicBezTo>
                    <a:pt x="3771" y="3001"/>
                    <a:pt x="3001" y="3771"/>
                    <a:pt x="2086" y="3771"/>
                  </a:cubicBezTo>
                  <a:cubicBezTo>
                    <a:pt x="1156" y="3771"/>
                    <a:pt x="402" y="3001"/>
                    <a:pt x="402" y="2087"/>
                  </a:cubicBezTo>
                  <a:cubicBezTo>
                    <a:pt x="402" y="1156"/>
                    <a:pt x="1140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8"/>
                    <a:pt x="0" y="2087"/>
                  </a:cubicBezTo>
                  <a:cubicBezTo>
                    <a:pt x="0" y="3242"/>
                    <a:pt x="915" y="4172"/>
                    <a:pt x="2086" y="4172"/>
                  </a:cubicBezTo>
                  <a:cubicBezTo>
                    <a:pt x="3241" y="4172"/>
                    <a:pt x="4172" y="3226"/>
                    <a:pt x="4172" y="2087"/>
                  </a:cubicBezTo>
                  <a:cubicBezTo>
                    <a:pt x="4172" y="915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741200" y="1588250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52" y="401"/>
                  </a:moveTo>
                  <a:cubicBezTo>
                    <a:pt x="6322" y="401"/>
                    <a:pt x="7974" y="2022"/>
                    <a:pt x="8103" y="4043"/>
                  </a:cubicBezTo>
                  <a:lnTo>
                    <a:pt x="402" y="4043"/>
                  </a:lnTo>
                  <a:cubicBezTo>
                    <a:pt x="498" y="2022"/>
                    <a:pt x="2182" y="401"/>
                    <a:pt x="4252" y="401"/>
                  </a:cubicBezTo>
                  <a:close/>
                  <a:moveTo>
                    <a:pt x="4252" y="0"/>
                  </a:moveTo>
                  <a:cubicBezTo>
                    <a:pt x="1910" y="0"/>
                    <a:pt x="1" y="1909"/>
                    <a:pt x="1" y="4252"/>
                  </a:cubicBezTo>
                  <a:cubicBezTo>
                    <a:pt x="1" y="4364"/>
                    <a:pt x="81" y="4444"/>
                    <a:pt x="193" y="4444"/>
                  </a:cubicBezTo>
                  <a:lnTo>
                    <a:pt x="8295" y="4444"/>
                  </a:lnTo>
                  <a:cubicBezTo>
                    <a:pt x="8407" y="4444"/>
                    <a:pt x="8504" y="4364"/>
                    <a:pt x="8504" y="4252"/>
                  </a:cubicBezTo>
                  <a:cubicBezTo>
                    <a:pt x="8504" y="1909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200050" y="14679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086" y="402"/>
                  </a:moveTo>
                  <a:cubicBezTo>
                    <a:pt x="3016" y="402"/>
                    <a:pt x="3770" y="1156"/>
                    <a:pt x="3770" y="2087"/>
                  </a:cubicBezTo>
                  <a:cubicBezTo>
                    <a:pt x="3770" y="3001"/>
                    <a:pt x="3000" y="3771"/>
                    <a:pt x="2086" y="3771"/>
                  </a:cubicBezTo>
                  <a:cubicBezTo>
                    <a:pt x="1155" y="3771"/>
                    <a:pt x="401" y="3001"/>
                    <a:pt x="401" y="2087"/>
                  </a:cubicBezTo>
                  <a:cubicBezTo>
                    <a:pt x="401" y="1156"/>
                    <a:pt x="1155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8"/>
                    <a:pt x="0" y="2087"/>
                  </a:cubicBezTo>
                  <a:cubicBezTo>
                    <a:pt x="0" y="3242"/>
                    <a:pt x="931" y="4172"/>
                    <a:pt x="2086" y="4172"/>
                  </a:cubicBezTo>
                  <a:cubicBezTo>
                    <a:pt x="3241" y="4172"/>
                    <a:pt x="4172" y="3226"/>
                    <a:pt x="4172" y="2087"/>
                  </a:cubicBezTo>
                  <a:cubicBezTo>
                    <a:pt x="4172" y="915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145900" y="1588650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68" y="385"/>
                  </a:moveTo>
                  <a:cubicBezTo>
                    <a:pt x="6338" y="385"/>
                    <a:pt x="7990" y="2006"/>
                    <a:pt x="8118" y="4027"/>
                  </a:cubicBezTo>
                  <a:lnTo>
                    <a:pt x="418" y="4027"/>
                  </a:lnTo>
                  <a:cubicBezTo>
                    <a:pt x="514" y="2006"/>
                    <a:pt x="2198" y="385"/>
                    <a:pt x="4268" y="385"/>
                  </a:cubicBezTo>
                  <a:close/>
                  <a:moveTo>
                    <a:pt x="4252" y="0"/>
                  </a:moveTo>
                  <a:cubicBezTo>
                    <a:pt x="1894" y="0"/>
                    <a:pt x="0" y="1909"/>
                    <a:pt x="0" y="4252"/>
                  </a:cubicBezTo>
                  <a:cubicBezTo>
                    <a:pt x="0" y="4364"/>
                    <a:pt x="81" y="4460"/>
                    <a:pt x="193" y="4460"/>
                  </a:cubicBezTo>
                  <a:lnTo>
                    <a:pt x="8295" y="4460"/>
                  </a:lnTo>
                  <a:cubicBezTo>
                    <a:pt x="8423" y="4460"/>
                    <a:pt x="8503" y="4364"/>
                    <a:pt x="8503" y="4252"/>
                  </a:cubicBezTo>
                  <a:cubicBezTo>
                    <a:pt x="8503" y="1909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982250" y="1460300"/>
              <a:ext cx="137600" cy="160050"/>
            </a:xfrm>
            <a:custGeom>
              <a:rect b="b" l="l" r="r" t="t"/>
              <a:pathLst>
                <a:path extrusionOk="0" h="6402" w="5504">
                  <a:moveTo>
                    <a:pt x="2744" y="0"/>
                  </a:moveTo>
                  <a:cubicBezTo>
                    <a:pt x="2632" y="0"/>
                    <a:pt x="2552" y="80"/>
                    <a:pt x="2552" y="209"/>
                  </a:cubicBezTo>
                  <a:lnTo>
                    <a:pt x="2552" y="3594"/>
                  </a:lnTo>
                  <a:lnTo>
                    <a:pt x="81" y="6065"/>
                  </a:lnTo>
                  <a:cubicBezTo>
                    <a:pt x="1" y="6145"/>
                    <a:pt x="1" y="6257"/>
                    <a:pt x="81" y="6337"/>
                  </a:cubicBezTo>
                  <a:cubicBezTo>
                    <a:pt x="121" y="6377"/>
                    <a:pt x="173" y="6397"/>
                    <a:pt x="225" y="6397"/>
                  </a:cubicBezTo>
                  <a:cubicBezTo>
                    <a:pt x="277" y="6397"/>
                    <a:pt x="330" y="6377"/>
                    <a:pt x="370" y="6337"/>
                  </a:cubicBezTo>
                  <a:lnTo>
                    <a:pt x="2744" y="3947"/>
                  </a:lnTo>
                  <a:lnTo>
                    <a:pt x="5135" y="6337"/>
                  </a:lnTo>
                  <a:cubicBezTo>
                    <a:pt x="5183" y="6385"/>
                    <a:pt x="5231" y="6402"/>
                    <a:pt x="5279" y="6402"/>
                  </a:cubicBezTo>
                  <a:cubicBezTo>
                    <a:pt x="5311" y="6402"/>
                    <a:pt x="5375" y="6385"/>
                    <a:pt x="5423" y="6337"/>
                  </a:cubicBezTo>
                  <a:cubicBezTo>
                    <a:pt x="5504" y="6257"/>
                    <a:pt x="5504" y="6145"/>
                    <a:pt x="5423" y="6065"/>
                  </a:cubicBezTo>
                  <a:lnTo>
                    <a:pt x="2953" y="3594"/>
                  </a:lnTo>
                  <a:lnTo>
                    <a:pt x="2953" y="209"/>
                  </a:lnTo>
                  <a:cubicBezTo>
                    <a:pt x="2953" y="80"/>
                    <a:pt x="2872" y="0"/>
                    <a:pt x="274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025675" y="1600675"/>
              <a:ext cx="108300" cy="108325"/>
            </a:xfrm>
            <a:custGeom>
              <a:rect b="b" l="l" r="r" t="t"/>
              <a:pathLst>
                <a:path extrusionOk="0" h="4333" w="4332">
                  <a:moveTo>
                    <a:pt x="2166" y="1139"/>
                  </a:moveTo>
                  <a:cubicBezTo>
                    <a:pt x="2391" y="1605"/>
                    <a:pt x="2743" y="1990"/>
                    <a:pt x="3209" y="2182"/>
                  </a:cubicBezTo>
                  <a:cubicBezTo>
                    <a:pt x="2759" y="2391"/>
                    <a:pt x="2391" y="2776"/>
                    <a:pt x="2166" y="3225"/>
                  </a:cubicBezTo>
                  <a:cubicBezTo>
                    <a:pt x="1941" y="2760"/>
                    <a:pt x="1588" y="2391"/>
                    <a:pt x="1123" y="2182"/>
                  </a:cubicBezTo>
                  <a:cubicBezTo>
                    <a:pt x="1588" y="1974"/>
                    <a:pt x="1957" y="1605"/>
                    <a:pt x="2166" y="1139"/>
                  </a:cubicBezTo>
                  <a:close/>
                  <a:moveTo>
                    <a:pt x="2166" y="0"/>
                  </a:moveTo>
                  <a:cubicBezTo>
                    <a:pt x="2054" y="0"/>
                    <a:pt x="1973" y="81"/>
                    <a:pt x="1973" y="209"/>
                  </a:cubicBezTo>
                  <a:cubicBezTo>
                    <a:pt x="1973" y="1172"/>
                    <a:pt x="1187" y="1974"/>
                    <a:pt x="209" y="1974"/>
                  </a:cubicBezTo>
                  <a:cubicBezTo>
                    <a:pt x="80" y="1974"/>
                    <a:pt x="0" y="2054"/>
                    <a:pt x="0" y="2166"/>
                  </a:cubicBezTo>
                  <a:cubicBezTo>
                    <a:pt x="0" y="2295"/>
                    <a:pt x="80" y="2375"/>
                    <a:pt x="209" y="2375"/>
                  </a:cubicBezTo>
                  <a:cubicBezTo>
                    <a:pt x="1171" y="2375"/>
                    <a:pt x="1973" y="3145"/>
                    <a:pt x="1973" y="4140"/>
                  </a:cubicBezTo>
                  <a:cubicBezTo>
                    <a:pt x="1973" y="4252"/>
                    <a:pt x="2054" y="4332"/>
                    <a:pt x="2166" y="4332"/>
                  </a:cubicBezTo>
                  <a:cubicBezTo>
                    <a:pt x="2294" y="4332"/>
                    <a:pt x="2374" y="4252"/>
                    <a:pt x="2374" y="4140"/>
                  </a:cubicBezTo>
                  <a:cubicBezTo>
                    <a:pt x="2358" y="3177"/>
                    <a:pt x="3161" y="2375"/>
                    <a:pt x="4139" y="2375"/>
                  </a:cubicBezTo>
                  <a:cubicBezTo>
                    <a:pt x="4252" y="2375"/>
                    <a:pt x="4332" y="2295"/>
                    <a:pt x="4332" y="2166"/>
                  </a:cubicBezTo>
                  <a:cubicBezTo>
                    <a:pt x="4332" y="2054"/>
                    <a:pt x="4252" y="1974"/>
                    <a:pt x="4139" y="1974"/>
                  </a:cubicBezTo>
                  <a:cubicBezTo>
                    <a:pt x="3177" y="1974"/>
                    <a:pt x="2374" y="1188"/>
                    <a:pt x="2374" y="209"/>
                  </a:cubicBezTo>
                  <a:cubicBezTo>
                    <a:pt x="2374" y="81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3398675" y="13199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72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73"/>
                    <a:pt x="1589" y="1910"/>
                    <a:pt x="1172" y="1910"/>
                  </a:cubicBezTo>
                  <a:cubicBezTo>
                    <a:pt x="738" y="1910"/>
                    <a:pt x="402" y="1573"/>
                    <a:pt x="402" y="1140"/>
                  </a:cubicBezTo>
                  <a:cubicBezTo>
                    <a:pt x="402" y="723"/>
                    <a:pt x="738" y="386"/>
                    <a:pt x="1172" y="386"/>
                  </a:cubicBezTo>
                  <a:close/>
                  <a:moveTo>
                    <a:pt x="1172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814"/>
                    <a:pt x="530" y="2327"/>
                    <a:pt x="1172" y="2327"/>
                  </a:cubicBezTo>
                  <a:cubicBezTo>
                    <a:pt x="1813" y="2327"/>
                    <a:pt x="2327" y="1814"/>
                    <a:pt x="2327" y="1172"/>
                  </a:cubicBezTo>
                  <a:cubicBezTo>
                    <a:pt x="2327" y="530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3919675" y="1058400"/>
              <a:ext cx="58200" cy="58175"/>
            </a:xfrm>
            <a:custGeom>
              <a:rect b="b" l="l" r="r" t="t"/>
              <a:pathLst>
                <a:path extrusionOk="0" h="2327" w="2328">
                  <a:moveTo>
                    <a:pt x="1156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73"/>
                    <a:pt x="1589" y="1910"/>
                    <a:pt x="1156" y="1910"/>
                  </a:cubicBezTo>
                  <a:cubicBezTo>
                    <a:pt x="739" y="1910"/>
                    <a:pt x="402" y="1573"/>
                    <a:pt x="402" y="1156"/>
                  </a:cubicBezTo>
                  <a:cubicBezTo>
                    <a:pt x="402" y="739"/>
                    <a:pt x="739" y="402"/>
                    <a:pt x="1156" y="402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466775" y="1423800"/>
              <a:ext cx="57775" cy="58175"/>
            </a:xfrm>
            <a:custGeom>
              <a:rect b="b" l="l" r="r" t="t"/>
              <a:pathLst>
                <a:path extrusionOk="0" h="2327" w="2311">
                  <a:moveTo>
                    <a:pt x="1155" y="401"/>
                  </a:moveTo>
                  <a:cubicBezTo>
                    <a:pt x="1572" y="401"/>
                    <a:pt x="1925" y="738"/>
                    <a:pt x="1925" y="1155"/>
                  </a:cubicBezTo>
                  <a:cubicBezTo>
                    <a:pt x="1925" y="1589"/>
                    <a:pt x="1572" y="1925"/>
                    <a:pt x="1155" y="1925"/>
                  </a:cubicBezTo>
                  <a:cubicBezTo>
                    <a:pt x="738" y="1925"/>
                    <a:pt x="401" y="1589"/>
                    <a:pt x="401" y="1155"/>
                  </a:cubicBezTo>
                  <a:cubicBezTo>
                    <a:pt x="401" y="738"/>
                    <a:pt x="738" y="401"/>
                    <a:pt x="1155" y="401"/>
                  </a:cubicBezTo>
                  <a:close/>
                  <a:moveTo>
                    <a:pt x="1155" y="0"/>
                  </a:moveTo>
                  <a:cubicBezTo>
                    <a:pt x="514" y="0"/>
                    <a:pt x="0" y="514"/>
                    <a:pt x="0" y="1155"/>
                  </a:cubicBezTo>
                  <a:cubicBezTo>
                    <a:pt x="0" y="1797"/>
                    <a:pt x="514" y="2327"/>
                    <a:pt x="1155" y="2327"/>
                  </a:cubicBezTo>
                  <a:cubicBezTo>
                    <a:pt x="1797" y="2327"/>
                    <a:pt x="2310" y="1797"/>
                    <a:pt x="2310" y="1155"/>
                  </a:cubicBezTo>
                  <a:cubicBezTo>
                    <a:pt x="2310" y="514"/>
                    <a:pt x="1797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400575" y="982200"/>
              <a:ext cx="157675" cy="294025"/>
            </a:xfrm>
            <a:custGeom>
              <a:rect b="b" l="l" r="r" t="t"/>
              <a:pathLst>
                <a:path extrusionOk="0" h="11761" w="6307">
                  <a:moveTo>
                    <a:pt x="4541" y="401"/>
                  </a:moveTo>
                  <a:cubicBezTo>
                    <a:pt x="5103" y="401"/>
                    <a:pt x="5632" y="434"/>
                    <a:pt x="5905" y="450"/>
                  </a:cubicBezTo>
                  <a:lnTo>
                    <a:pt x="5905" y="1877"/>
                  </a:lnTo>
                  <a:lnTo>
                    <a:pt x="5055" y="1877"/>
                  </a:lnTo>
                  <a:cubicBezTo>
                    <a:pt x="3980" y="1877"/>
                    <a:pt x="3851" y="2519"/>
                    <a:pt x="3851" y="3065"/>
                  </a:cubicBezTo>
                  <a:lnTo>
                    <a:pt x="3851" y="4348"/>
                  </a:lnTo>
                  <a:cubicBezTo>
                    <a:pt x="3851" y="4460"/>
                    <a:pt x="3932" y="4541"/>
                    <a:pt x="4044" y="4541"/>
                  </a:cubicBezTo>
                  <a:lnTo>
                    <a:pt x="5825" y="4541"/>
                  </a:lnTo>
                  <a:lnTo>
                    <a:pt x="5632" y="6177"/>
                  </a:lnTo>
                  <a:lnTo>
                    <a:pt x="4060" y="6177"/>
                  </a:lnTo>
                  <a:cubicBezTo>
                    <a:pt x="3948" y="6177"/>
                    <a:pt x="3867" y="6257"/>
                    <a:pt x="3867" y="6370"/>
                  </a:cubicBezTo>
                  <a:lnTo>
                    <a:pt x="3867" y="11359"/>
                  </a:lnTo>
                  <a:lnTo>
                    <a:pt x="2167" y="11359"/>
                  </a:lnTo>
                  <a:lnTo>
                    <a:pt x="2167" y="6370"/>
                  </a:lnTo>
                  <a:cubicBezTo>
                    <a:pt x="2167" y="6257"/>
                    <a:pt x="2087" y="6177"/>
                    <a:pt x="1958" y="6177"/>
                  </a:cubicBezTo>
                  <a:lnTo>
                    <a:pt x="402" y="6177"/>
                  </a:lnTo>
                  <a:lnTo>
                    <a:pt x="402" y="4541"/>
                  </a:lnTo>
                  <a:lnTo>
                    <a:pt x="1942" y="4541"/>
                  </a:lnTo>
                  <a:cubicBezTo>
                    <a:pt x="2055" y="4541"/>
                    <a:pt x="2135" y="4460"/>
                    <a:pt x="2135" y="4348"/>
                  </a:cubicBezTo>
                  <a:lnTo>
                    <a:pt x="2135" y="2856"/>
                  </a:lnTo>
                  <a:cubicBezTo>
                    <a:pt x="2135" y="1316"/>
                    <a:pt x="3049" y="401"/>
                    <a:pt x="4541" y="401"/>
                  </a:cubicBezTo>
                  <a:close/>
                  <a:moveTo>
                    <a:pt x="4541" y="0"/>
                  </a:moveTo>
                  <a:cubicBezTo>
                    <a:pt x="2825" y="0"/>
                    <a:pt x="1734" y="1091"/>
                    <a:pt x="1734" y="2856"/>
                  </a:cubicBezTo>
                  <a:lnTo>
                    <a:pt x="1734" y="4140"/>
                  </a:lnTo>
                  <a:lnTo>
                    <a:pt x="194" y="4140"/>
                  </a:lnTo>
                  <a:cubicBezTo>
                    <a:pt x="65" y="4140"/>
                    <a:pt x="1" y="4220"/>
                    <a:pt x="1" y="4348"/>
                  </a:cubicBezTo>
                  <a:lnTo>
                    <a:pt x="1" y="6370"/>
                  </a:lnTo>
                  <a:cubicBezTo>
                    <a:pt x="1" y="6498"/>
                    <a:pt x="65" y="6578"/>
                    <a:pt x="194" y="6578"/>
                  </a:cubicBezTo>
                  <a:lnTo>
                    <a:pt x="1734" y="6578"/>
                  </a:lnTo>
                  <a:lnTo>
                    <a:pt x="1734" y="11568"/>
                  </a:lnTo>
                  <a:lnTo>
                    <a:pt x="1766" y="11568"/>
                  </a:lnTo>
                  <a:cubicBezTo>
                    <a:pt x="1766" y="11680"/>
                    <a:pt x="1846" y="11760"/>
                    <a:pt x="1958" y="11760"/>
                  </a:cubicBezTo>
                  <a:lnTo>
                    <a:pt x="4044" y="11760"/>
                  </a:lnTo>
                  <a:cubicBezTo>
                    <a:pt x="4172" y="11760"/>
                    <a:pt x="4253" y="11680"/>
                    <a:pt x="4253" y="11568"/>
                  </a:cubicBezTo>
                  <a:lnTo>
                    <a:pt x="4253" y="6578"/>
                  </a:lnTo>
                  <a:lnTo>
                    <a:pt x="5793" y="6578"/>
                  </a:lnTo>
                  <a:cubicBezTo>
                    <a:pt x="5889" y="6578"/>
                    <a:pt x="5969" y="6498"/>
                    <a:pt x="5985" y="6386"/>
                  </a:cubicBezTo>
                  <a:lnTo>
                    <a:pt x="6258" y="4364"/>
                  </a:lnTo>
                  <a:cubicBezTo>
                    <a:pt x="6258" y="4300"/>
                    <a:pt x="6226" y="4252"/>
                    <a:pt x="6210" y="4204"/>
                  </a:cubicBezTo>
                  <a:cubicBezTo>
                    <a:pt x="6194" y="4172"/>
                    <a:pt x="6114" y="4140"/>
                    <a:pt x="6049" y="4140"/>
                  </a:cubicBezTo>
                  <a:lnTo>
                    <a:pt x="4253" y="4140"/>
                  </a:lnTo>
                  <a:lnTo>
                    <a:pt x="4253" y="3065"/>
                  </a:lnTo>
                  <a:cubicBezTo>
                    <a:pt x="4253" y="2535"/>
                    <a:pt x="4365" y="2279"/>
                    <a:pt x="5055" y="2279"/>
                  </a:cubicBezTo>
                  <a:lnTo>
                    <a:pt x="6114" y="2279"/>
                  </a:lnTo>
                  <a:cubicBezTo>
                    <a:pt x="6226" y="2279"/>
                    <a:pt x="6306" y="2198"/>
                    <a:pt x="6306" y="2086"/>
                  </a:cubicBezTo>
                  <a:lnTo>
                    <a:pt x="6306" y="273"/>
                  </a:lnTo>
                  <a:cubicBezTo>
                    <a:pt x="6306" y="177"/>
                    <a:pt x="6226" y="97"/>
                    <a:pt x="6130" y="81"/>
                  </a:cubicBezTo>
                  <a:cubicBezTo>
                    <a:pt x="5937" y="49"/>
                    <a:pt x="5263" y="0"/>
                    <a:pt x="454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421125" y="1510425"/>
              <a:ext cx="32125" cy="32125"/>
            </a:xfrm>
            <a:custGeom>
              <a:rect b="b" l="l" r="r" t="t"/>
              <a:pathLst>
                <a:path extrusionOk="0" h="1285" w="1285">
                  <a:moveTo>
                    <a:pt x="643" y="1"/>
                  </a:moveTo>
                  <a:cubicBezTo>
                    <a:pt x="290" y="1"/>
                    <a:pt x="1" y="289"/>
                    <a:pt x="1" y="642"/>
                  </a:cubicBezTo>
                  <a:cubicBezTo>
                    <a:pt x="1" y="979"/>
                    <a:pt x="290" y="1284"/>
                    <a:pt x="643" y="1284"/>
                  </a:cubicBezTo>
                  <a:cubicBezTo>
                    <a:pt x="1012" y="1284"/>
                    <a:pt x="1284" y="1011"/>
                    <a:pt x="1284" y="642"/>
                  </a:cubicBezTo>
                  <a:cubicBezTo>
                    <a:pt x="1284" y="289"/>
                    <a:pt x="1012" y="1"/>
                    <a:pt x="64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281950" y="1533700"/>
              <a:ext cx="149225" cy="149225"/>
            </a:xfrm>
            <a:custGeom>
              <a:rect b="b" l="l" r="r" t="t"/>
              <a:pathLst>
                <a:path extrusionOk="0" h="5969" w="5969">
                  <a:moveTo>
                    <a:pt x="2985" y="401"/>
                  </a:moveTo>
                  <a:cubicBezTo>
                    <a:pt x="4413" y="401"/>
                    <a:pt x="5568" y="1556"/>
                    <a:pt x="5568" y="2984"/>
                  </a:cubicBezTo>
                  <a:cubicBezTo>
                    <a:pt x="5568" y="4412"/>
                    <a:pt x="4413" y="5567"/>
                    <a:pt x="2985" y="5567"/>
                  </a:cubicBezTo>
                  <a:cubicBezTo>
                    <a:pt x="1557" y="5567"/>
                    <a:pt x="402" y="4412"/>
                    <a:pt x="402" y="2984"/>
                  </a:cubicBezTo>
                  <a:cubicBezTo>
                    <a:pt x="402" y="1556"/>
                    <a:pt x="1557" y="401"/>
                    <a:pt x="2985" y="401"/>
                  </a:cubicBezTo>
                  <a:close/>
                  <a:moveTo>
                    <a:pt x="2985" y="0"/>
                  </a:moveTo>
                  <a:cubicBezTo>
                    <a:pt x="1348" y="0"/>
                    <a:pt x="1" y="1332"/>
                    <a:pt x="1" y="2984"/>
                  </a:cubicBezTo>
                  <a:cubicBezTo>
                    <a:pt x="1" y="4621"/>
                    <a:pt x="1348" y="5968"/>
                    <a:pt x="2985" y="5968"/>
                  </a:cubicBezTo>
                  <a:cubicBezTo>
                    <a:pt x="4621" y="5968"/>
                    <a:pt x="5969" y="4621"/>
                    <a:pt x="5969" y="2984"/>
                  </a:cubicBezTo>
                  <a:cubicBezTo>
                    <a:pt x="5969" y="1332"/>
                    <a:pt x="4621" y="0"/>
                    <a:pt x="298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208950" y="1466700"/>
              <a:ext cx="294425" cy="281200"/>
            </a:xfrm>
            <a:custGeom>
              <a:rect b="b" l="l" r="r" t="t"/>
              <a:pathLst>
                <a:path extrusionOk="0" h="11248" w="11777">
                  <a:moveTo>
                    <a:pt x="7557" y="402"/>
                  </a:moveTo>
                  <a:cubicBezTo>
                    <a:pt x="9675" y="402"/>
                    <a:pt x="11408" y="2135"/>
                    <a:pt x="11408" y="4252"/>
                  </a:cubicBezTo>
                  <a:lnTo>
                    <a:pt x="11408" y="6996"/>
                  </a:lnTo>
                  <a:cubicBezTo>
                    <a:pt x="11408" y="9130"/>
                    <a:pt x="9675" y="10846"/>
                    <a:pt x="7557" y="10846"/>
                  </a:cubicBezTo>
                  <a:lnTo>
                    <a:pt x="4284" y="10846"/>
                  </a:lnTo>
                  <a:cubicBezTo>
                    <a:pt x="4275" y="10846"/>
                    <a:pt x="4265" y="10846"/>
                    <a:pt x="4255" y="10846"/>
                  </a:cubicBezTo>
                  <a:cubicBezTo>
                    <a:pt x="2135" y="10846"/>
                    <a:pt x="434" y="9120"/>
                    <a:pt x="434" y="6996"/>
                  </a:cubicBezTo>
                  <a:lnTo>
                    <a:pt x="434" y="4252"/>
                  </a:lnTo>
                  <a:cubicBezTo>
                    <a:pt x="434" y="2135"/>
                    <a:pt x="2151" y="402"/>
                    <a:pt x="4284" y="402"/>
                  </a:cubicBezTo>
                  <a:close/>
                  <a:moveTo>
                    <a:pt x="4252" y="1"/>
                  </a:moveTo>
                  <a:cubicBezTo>
                    <a:pt x="1910" y="1"/>
                    <a:pt x="1" y="1910"/>
                    <a:pt x="1" y="4252"/>
                  </a:cubicBezTo>
                  <a:lnTo>
                    <a:pt x="1" y="6996"/>
                  </a:lnTo>
                  <a:cubicBezTo>
                    <a:pt x="1" y="9354"/>
                    <a:pt x="1910" y="11247"/>
                    <a:pt x="4252" y="11247"/>
                  </a:cubicBezTo>
                  <a:lnTo>
                    <a:pt x="7525" y="11247"/>
                  </a:lnTo>
                  <a:cubicBezTo>
                    <a:pt x="7535" y="11247"/>
                    <a:pt x="7545" y="11247"/>
                    <a:pt x="7555" y="11247"/>
                  </a:cubicBezTo>
                  <a:cubicBezTo>
                    <a:pt x="9884" y="11247"/>
                    <a:pt x="11777" y="9344"/>
                    <a:pt x="11777" y="6996"/>
                  </a:cubicBezTo>
                  <a:lnTo>
                    <a:pt x="11777" y="4252"/>
                  </a:lnTo>
                  <a:cubicBezTo>
                    <a:pt x="11777" y="1910"/>
                    <a:pt x="9868" y="1"/>
                    <a:pt x="752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676325" y="1225650"/>
              <a:ext cx="318875" cy="316900"/>
            </a:xfrm>
            <a:custGeom>
              <a:rect b="b" l="l" r="r" t="t"/>
              <a:pathLst>
                <a:path extrusionOk="0" h="12676" w="12755">
                  <a:moveTo>
                    <a:pt x="7747" y="510"/>
                  </a:moveTo>
                  <a:cubicBezTo>
                    <a:pt x="7775" y="531"/>
                    <a:pt x="7804" y="533"/>
                    <a:pt x="7845" y="546"/>
                  </a:cubicBezTo>
                  <a:cubicBezTo>
                    <a:pt x="7942" y="562"/>
                    <a:pt x="8038" y="610"/>
                    <a:pt x="8134" y="626"/>
                  </a:cubicBezTo>
                  <a:cubicBezTo>
                    <a:pt x="8214" y="642"/>
                    <a:pt x="8279" y="659"/>
                    <a:pt x="8359" y="707"/>
                  </a:cubicBezTo>
                  <a:cubicBezTo>
                    <a:pt x="8407" y="723"/>
                    <a:pt x="8439" y="739"/>
                    <a:pt x="8503" y="739"/>
                  </a:cubicBezTo>
                  <a:cubicBezTo>
                    <a:pt x="8616" y="787"/>
                    <a:pt x="8744" y="851"/>
                    <a:pt x="8840" y="883"/>
                  </a:cubicBezTo>
                  <a:cubicBezTo>
                    <a:pt x="8888" y="899"/>
                    <a:pt x="8936" y="931"/>
                    <a:pt x="8985" y="947"/>
                  </a:cubicBezTo>
                  <a:cubicBezTo>
                    <a:pt x="9049" y="979"/>
                    <a:pt x="9129" y="1011"/>
                    <a:pt x="9177" y="1044"/>
                  </a:cubicBezTo>
                  <a:cubicBezTo>
                    <a:pt x="9257" y="1092"/>
                    <a:pt x="9337" y="1124"/>
                    <a:pt x="9418" y="1188"/>
                  </a:cubicBezTo>
                  <a:lnTo>
                    <a:pt x="9610" y="1300"/>
                  </a:lnTo>
                  <a:cubicBezTo>
                    <a:pt x="9690" y="1348"/>
                    <a:pt x="9739" y="1413"/>
                    <a:pt x="9819" y="1445"/>
                  </a:cubicBezTo>
                  <a:cubicBezTo>
                    <a:pt x="9851" y="1461"/>
                    <a:pt x="9883" y="1493"/>
                    <a:pt x="9899" y="1509"/>
                  </a:cubicBezTo>
                  <a:cubicBezTo>
                    <a:pt x="9578" y="1749"/>
                    <a:pt x="9225" y="1942"/>
                    <a:pt x="8856" y="2102"/>
                  </a:cubicBezTo>
                  <a:cubicBezTo>
                    <a:pt x="8570" y="1436"/>
                    <a:pt x="8190" y="895"/>
                    <a:pt x="7747" y="510"/>
                  </a:cubicBezTo>
                  <a:close/>
                  <a:moveTo>
                    <a:pt x="5006" y="530"/>
                  </a:moveTo>
                  <a:cubicBezTo>
                    <a:pt x="4573" y="899"/>
                    <a:pt x="4204" y="1445"/>
                    <a:pt x="3883" y="2135"/>
                  </a:cubicBezTo>
                  <a:cubicBezTo>
                    <a:pt x="3530" y="1974"/>
                    <a:pt x="3193" y="1766"/>
                    <a:pt x="2840" y="1525"/>
                  </a:cubicBezTo>
                  <a:cubicBezTo>
                    <a:pt x="2840" y="1477"/>
                    <a:pt x="2872" y="1461"/>
                    <a:pt x="2904" y="1445"/>
                  </a:cubicBezTo>
                  <a:cubicBezTo>
                    <a:pt x="2984" y="1380"/>
                    <a:pt x="3048" y="1348"/>
                    <a:pt x="3129" y="1284"/>
                  </a:cubicBezTo>
                  <a:cubicBezTo>
                    <a:pt x="3193" y="1252"/>
                    <a:pt x="3241" y="1204"/>
                    <a:pt x="3305" y="1188"/>
                  </a:cubicBezTo>
                  <a:cubicBezTo>
                    <a:pt x="3385" y="1140"/>
                    <a:pt x="3466" y="1092"/>
                    <a:pt x="3546" y="1044"/>
                  </a:cubicBezTo>
                  <a:cubicBezTo>
                    <a:pt x="3610" y="1011"/>
                    <a:pt x="3674" y="979"/>
                    <a:pt x="3754" y="947"/>
                  </a:cubicBezTo>
                  <a:cubicBezTo>
                    <a:pt x="3786" y="931"/>
                    <a:pt x="3851" y="899"/>
                    <a:pt x="3883" y="883"/>
                  </a:cubicBezTo>
                  <a:cubicBezTo>
                    <a:pt x="4011" y="819"/>
                    <a:pt x="4107" y="787"/>
                    <a:pt x="4236" y="739"/>
                  </a:cubicBezTo>
                  <a:cubicBezTo>
                    <a:pt x="4268" y="723"/>
                    <a:pt x="4300" y="707"/>
                    <a:pt x="4364" y="707"/>
                  </a:cubicBezTo>
                  <a:cubicBezTo>
                    <a:pt x="4444" y="691"/>
                    <a:pt x="4508" y="642"/>
                    <a:pt x="4589" y="626"/>
                  </a:cubicBezTo>
                  <a:cubicBezTo>
                    <a:pt x="4685" y="578"/>
                    <a:pt x="4797" y="562"/>
                    <a:pt x="4893" y="546"/>
                  </a:cubicBezTo>
                  <a:cubicBezTo>
                    <a:pt x="4926" y="546"/>
                    <a:pt x="4974" y="530"/>
                    <a:pt x="5006" y="530"/>
                  </a:cubicBezTo>
                  <a:close/>
                  <a:moveTo>
                    <a:pt x="6161" y="370"/>
                  </a:moveTo>
                  <a:lnTo>
                    <a:pt x="6161" y="2648"/>
                  </a:lnTo>
                  <a:cubicBezTo>
                    <a:pt x="5487" y="2632"/>
                    <a:pt x="4845" y="2487"/>
                    <a:pt x="4236" y="2263"/>
                  </a:cubicBezTo>
                  <a:cubicBezTo>
                    <a:pt x="4717" y="1188"/>
                    <a:pt x="5391" y="482"/>
                    <a:pt x="6161" y="370"/>
                  </a:cubicBezTo>
                  <a:close/>
                  <a:moveTo>
                    <a:pt x="6562" y="370"/>
                  </a:moveTo>
                  <a:cubicBezTo>
                    <a:pt x="7316" y="466"/>
                    <a:pt x="7974" y="1188"/>
                    <a:pt x="8487" y="2263"/>
                  </a:cubicBezTo>
                  <a:cubicBezTo>
                    <a:pt x="7878" y="2504"/>
                    <a:pt x="7236" y="2632"/>
                    <a:pt x="6562" y="2648"/>
                  </a:cubicBezTo>
                  <a:lnTo>
                    <a:pt x="6562" y="370"/>
                  </a:lnTo>
                  <a:close/>
                  <a:moveTo>
                    <a:pt x="8616" y="2632"/>
                  </a:moveTo>
                  <a:cubicBezTo>
                    <a:pt x="8985" y="3594"/>
                    <a:pt x="9225" y="4798"/>
                    <a:pt x="9241" y="6097"/>
                  </a:cubicBezTo>
                  <a:lnTo>
                    <a:pt x="6562" y="6097"/>
                  </a:lnTo>
                  <a:lnTo>
                    <a:pt x="6562" y="3049"/>
                  </a:lnTo>
                  <a:cubicBezTo>
                    <a:pt x="7284" y="3033"/>
                    <a:pt x="7974" y="2889"/>
                    <a:pt x="8616" y="2632"/>
                  </a:cubicBezTo>
                  <a:close/>
                  <a:moveTo>
                    <a:pt x="2503" y="1766"/>
                  </a:moveTo>
                  <a:cubicBezTo>
                    <a:pt x="2888" y="2054"/>
                    <a:pt x="3289" y="2311"/>
                    <a:pt x="3706" y="2487"/>
                  </a:cubicBezTo>
                  <a:cubicBezTo>
                    <a:pt x="3321" y="3498"/>
                    <a:pt x="3081" y="4750"/>
                    <a:pt x="3064" y="6113"/>
                  </a:cubicBezTo>
                  <a:lnTo>
                    <a:pt x="385" y="6113"/>
                  </a:lnTo>
                  <a:cubicBezTo>
                    <a:pt x="433" y="4381"/>
                    <a:pt x="1236" y="2808"/>
                    <a:pt x="2503" y="1766"/>
                  </a:cubicBezTo>
                  <a:close/>
                  <a:moveTo>
                    <a:pt x="4091" y="2648"/>
                  </a:moveTo>
                  <a:cubicBezTo>
                    <a:pt x="4749" y="2889"/>
                    <a:pt x="5439" y="3033"/>
                    <a:pt x="6161" y="3065"/>
                  </a:cubicBezTo>
                  <a:lnTo>
                    <a:pt x="6161" y="6113"/>
                  </a:lnTo>
                  <a:lnTo>
                    <a:pt x="3466" y="6113"/>
                  </a:lnTo>
                  <a:cubicBezTo>
                    <a:pt x="3482" y="4814"/>
                    <a:pt x="3706" y="3611"/>
                    <a:pt x="4091" y="2648"/>
                  </a:cubicBezTo>
                  <a:close/>
                  <a:moveTo>
                    <a:pt x="10204" y="1766"/>
                  </a:moveTo>
                  <a:cubicBezTo>
                    <a:pt x="11455" y="2824"/>
                    <a:pt x="12273" y="4381"/>
                    <a:pt x="12338" y="6113"/>
                  </a:cubicBezTo>
                  <a:lnTo>
                    <a:pt x="9642" y="6113"/>
                  </a:lnTo>
                  <a:cubicBezTo>
                    <a:pt x="9626" y="4750"/>
                    <a:pt x="9386" y="3498"/>
                    <a:pt x="9001" y="2487"/>
                  </a:cubicBezTo>
                  <a:cubicBezTo>
                    <a:pt x="9418" y="2295"/>
                    <a:pt x="9819" y="2054"/>
                    <a:pt x="10204" y="1766"/>
                  </a:cubicBezTo>
                  <a:close/>
                  <a:moveTo>
                    <a:pt x="9241" y="6514"/>
                  </a:moveTo>
                  <a:cubicBezTo>
                    <a:pt x="9225" y="7830"/>
                    <a:pt x="9001" y="9033"/>
                    <a:pt x="8616" y="9996"/>
                  </a:cubicBezTo>
                  <a:cubicBezTo>
                    <a:pt x="7958" y="9755"/>
                    <a:pt x="7268" y="9611"/>
                    <a:pt x="6562" y="9563"/>
                  </a:cubicBezTo>
                  <a:lnTo>
                    <a:pt x="6562" y="6514"/>
                  </a:lnTo>
                  <a:close/>
                  <a:moveTo>
                    <a:pt x="6161" y="6546"/>
                  </a:moveTo>
                  <a:lnTo>
                    <a:pt x="6161" y="9595"/>
                  </a:lnTo>
                  <a:cubicBezTo>
                    <a:pt x="5439" y="9611"/>
                    <a:pt x="4733" y="9755"/>
                    <a:pt x="4091" y="10012"/>
                  </a:cubicBezTo>
                  <a:cubicBezTo>
                    <a:pt x="3722" y="9049"/>
                    <a:pt x="3482" y="7846"/>
                    <a:pt x="3466" y="6546"/>
                  </a:cubicBezTo>
                  <a:close/>
                  <a:moveTo>
                    <a:pt x="3064" y="6546"/>
                  </a:moveTo>
                  <a:cubicBezTo>
                    <a:pt x="3081" y="7910"/>
                    <a:pt x="3321" y="9162"/>
                    <a:pt x="3706" y="10172"/>
                  </a:cubicBezTo>
                  <a:cubicBezTo>
                    <a:pt x="3289" y="10349"/>
                    <a:pt x="2888" y="10589"/>
                    <a:pt x="2503" y="10894"/>
                  </a:cubicBezTo>
                  <a:cubicBezTo>
                    <a:pt x="1268" y="9835"/>
                    <a:pt x="433" y="8279"/>
                    <a:pt x="385" y="6546"/>
                  </a:cubicBezTo>
                  <a:close/>
                  <a:moveTo>
                    <a:pt x="12338" y="6546"/>
                  </a:moveTo>
                  <a:cubicBezTo>
                    <a:pt x="12257" y="8263"/>
                    <a:pt x="11455" y="9835"/>
                    <a:pt x="10204" y="10894"/>
                  </a:cubicBezTo>
                  <a:cubicBezTo>
                    <a:pt x="9819" y="10605"/>
                    <a:pt x="9418" y="10349"/>
                    <a:pt x="9001" y="10172"/>
                  </a:cubicBezTo>
                  <a:cubicBezTo>
                    <a:pt x="9386" y="9162"/>
                    <a:pt x="9626" y="7910"/>
                    <a:pt x="9642" y="6546"/>
                  </a:cubicBezTo>
                  <a:close/>
                  <a:moveTo>
                    <a:pt x="3867" y="10509"/>
                  </a:moveTo>
                  <a:cubicBezTo>
                    <a:pt x="4171" y="11183"/>
                    <a:pt x="4557" y="11729"/>
                    <a:pt x="4990" y="12114"/>
                  </a:cubicBezTo>
                  <a:cubicBezTo>
                    <a:pt x="4958" y="12114"/>
                    <a:pt x="4909" y="12098"/>
                    <a:pt x="4877" y="12098"/>
                  </a:cubicBezTo>
                  <a:cubicBezTo>
                    <a:pt x="4765" y="12081"/>
                    <a:pt x="4669" y="12049"/>
                    <a:pt x="4573" y="12017"/>
                  </a:cubicBezTo>
                  <a:cubicBezTo>
                    <a:pt x="4492" y="12001"/>
                    <a:pt x="4428" y="11969"/>
                    <a:pt x="4348" y="11937"/>
                  </a:cubicBezTo>
                  <a:cubicBezTo>
                    <a:pt x="4316" y="11921"/>
                    <a:pt x="4252" y="11889"/>
                    <a:pt x="4204" y="11873"/>
                  </a:cubicBezTo>
                  <a:cubicBezTo>
                    <a:pt x="4091" y="11825"/>
                    <a:pt x="3995" y="11777"/>
                    <a:pt x="3867" y="11729"/>
                  </a:cubicBezTo>
                  <a:cubicBezTo>
                    <a:pt x="3835" y="11712"/>
                    <a:pt x="3770" y="11696"/>
                    <a:pt x="3722" y="11664"/>
                  </a:cubicBezTo>
                  <a:cubicBezTo>
                    <a:pt x="3674" y="11632"/>
                    <a:pt x="3610" y="11616"/>
                    <a:pt x="3530" y="11568"/>
                  </a:cubicBezTo>
                  <a:cubicBezTo>
                    <a:pt x="3450" y="11536"/>
                    <a:pt x="3369" y="11472"/>
                    <a:pt x="3289" y="11424"/>
                  </a:cubicBezTo>
                  <a:cubicBezTo>
                    <a:pt x="3225" y="11392"/>
                    <a:pt x="3161" y="11376"/>
                    <a:pt x="3129" y="11327"/>
                  </a:cubicBezTo>
                  <a:cubicBezTo>
                    <a:pt x="3048" y="11295"/>
                    <a:pt x="2984" y="11231"/>
                    <a:pt x="2904" y="11167"/>
                  </a:cubicBezTo>
                  <a:cubicBezTo>
                    <a:pt x="2888" y="11151"/>
                    <a:pt x="2840" y="11135"/>
                    <a:pt x="2824" y="11103"/>
                  </a:cubicBezTo>
                  <a:cubicBezTo>
                    <a:pt x="3145" y="10862"/>
                    <a:pt x="3514" y="10670"/>
                    <a:pt x="3867" y="10509"/>
                  </a:cubicBezTo>
                  <a:close/>
                  <a:moveTo>
                    <a:pt x="8792" y="10509"/>
                  </a:moveTo>
                  <a:cubicBezTo>
                    <a:pt x="9161" y="10670"/>
                    <a:pt x="9498" y="10862"/>
                    <a:pt x="9835" y="11103"/>
                  </a:cubicBezTo>
                  <a:cubicBezTo>
                    <a:pt x="9851" y="11151"/>
                    <a:pt x="9819" y="11167"/>
                    <a:pt x="9787" y="11199"/>
                  </a:cubicBezTo>
                  <a:cubicBezTo>
                    <a:pt x="9706" y="11247"/>
                    <a:pt x="9642" y="11295"/>
                    <a:pt x="9562" y="11327"/>
                  </a:cubicBezTo>
                  <a:lnTo>
                    <a:pt x="9386" y="11456"/>
                  </a:lnTo>
                  <a:cubicBezTo>
                    <a:pt x="9305" y="11488"/>
                    <a:pt x="9225" y="11536"/>
                    <a:pt x="9145" y="11584"/>
                  </a:cubicBezTo>
                  <a:cubicBezTo>
                    <a:pt x="9081" y="11632"/>
                    <a:pt x="9017" y="11648"/>
                    <a:pt x="8936" y="11696"/>
                  </a:cubicBezTo>
                  <a:cubicBezTo>
                    <a:pt x="8904" y="11712"/>
                    <a:pt x="8840" y="11729"/>
                    <a:pt x="8792" y="11745"/>
                  </a:cubicBezTo>
                  <a:cubicBezTo>
                    <a:pt x="8680" y="11809"/>
                    <a:pt x="8551" y="11857"/>
                    <a:pt x="8455" y="11889"/>
                  </a:cubicBezTo>
                  <a:cubicBezTo>
                    <a:pt x="8423" y="11905"/>
                    <a:pt x="8375" y="11937"/>
                    <a:pt x="8311" y="11937"/>
                  </a:cubicBezTo>
                  <a:cubicBezTo>
                    <a:pt x="8230" y="11953"/>
                    <a:pt x="8182" y="11985"/>
                    <a:pt x="8102" y="12017"/>
                  </a:cubicBezTo>
                  <a:cubicBezTo>
                    <a:pt x="7990" y="12049"/>
                    <a:pt x="7894" y="12065"/>
                    <a:pt x="7797" y="12098"/>
                  </a:cubicBezTo>
                  <a:cubicBezTo>
                    <a:pt x="7749" y="12098"/>
                    <a:pt x="7717" y="12114"/>
                    <a:pt x="7669" y="12114"/>
                  </a:cubicBezTo>
                  <a:cubicBezTo>
                    <a:pt x="8118" y="11729"/>
                    <a:pt x="8471" y="11183"/>
                    <a:pt x="8792" y="10509"/>
                  </a:cubicBezTo>
                  <a:close/>
                  <a:moveTo>
                    <a:pt x="6161" y="9996"/>
                  </a:moveTo>
                  <a:lnTo>
                    <a:pt x="6161" y="12274"/>
                  </a:lnTo>
                  <a:cubicBezTo>
                    <a:pt x="5391" y="12178"/>
                    <a:pt x="4733" y="11456"/>
                    <a:pt x="4236" y="10365"/>
                  </a:cubicBezTo>
                  <a:cubicBezTo>
                    <a:pt x="4829" y="10124"/>
                    <a:pt x="5471" y="10012"/>
                    <a:pt x="6161" y="9996"/>
                  </a:cubicBezTo>
                  <a:close/>
                  <a:moveTo>
                    <a:pt x="6562" y="9996"/>
                  </a:moveTo>
                  <a:cubicBezTo>
                    <a:pt x="7220" y="10012"/>
                    <a:pt x="7861" y="10156"/>
                    <a:pt x="8487" y="10365"/>
                  </a:cubicBezTo>
                  <a:cubicBezTo>
                    <a:pt x="8006" y="11456"/>
                    <a:pt x="7316" y="12178"/>
                    <a:pt x="6562" y="12274"/>
                  </a:cubicBezTo>
                  <a:lnTo>
                    <a:pt x="6562" y="9996"/>
                  </a:lnTo>
                  <a:close/>
                  <a:moveTo>
                    <a:pt x="6353" y="1"/>
                  </a:moveTo>
                  <a:cubicBezTo>
                    <a:pt x="6193" y="1"/>
                    <a:pt x="6033" y="1"/>
                    <a:pt x="5872" y="17"/>
                  </a:cubicBezTo>
                  <a:lnTo>
                    <a:pt x="5760" y="17"/>
                  </a:lnTo>
                  <a:lnTo>
                    <a:pt x="5327" y="81"/>
                  </a:lnTo>
                  <a:cubicBezTo>
                    <a:pt x="5278" y="81"/>
                    <a:pt x="5230" y="97"/>
                    <a:pt x="5166" y="97"/>
                  </a:cubicBezTo>
                  <a:lnTo>
                    <a:pt x="4877" y="161"/>
                  </a:lnTo>
                  <a:cubicBezTo>
                    <a:pt x="4765" y="177"/>
                    <a:pt x="4685" y="193"/>
                    <a:pt x="4605" y="241"/>
                  </a:cubicBezTo>
                  <a:cubicBezTo>
                    <a:pt x="4524" y="257"/>
                    <a:pt x="4444" y="273"/>
                    <a:pt x="4396" y="306"/>
                  </a:cubicBezTo>
                  <a:cubicBezTo>
                    <a:pt x="4316" y="322"/>
                    <a:pt x="4236" y="354"/>
                    <a:pt x="4155" y="386"/>
                  </a:cubicBezTo>
                  <a:cubicBezTo>
                    <a:pt x="4043" y="418"/>
                    <a:pt x="3963" y="466"/>
                    <a:pt x="3867" y="498"/>
                  </a:cubicBezTo>
                  <a:cubicBezTo>
                    <a:pt x="3786" y="546"/>
                    <a:pt x="3722" y="562"/>
                    <a:pt x="3642" y="594"/>
                  </a:cubicBezTo>
                  <a:cubicBezTo>
                    <a:pt x="3546" y="642"/>
                    <a:pt x="3466" y="675"/>
                    <a:pt x="3385" y="739"/>
                  </a:cubicBezTo>
                  <a:cubicBezTo>
                    <a:pt x="3305" y="787"/>
                    <a:pt x="3241" y="819"/>
                    <a:pt x="3193" y="867"/>
                  </a:cubicBezTo>
                  <a:cubicBezTo>
                    <a:pt x="3113" y="915"/>
                    <a:pt x="3000" y="963"/>
                    <a:pt x="2920" y="1028"/>
                  </a:cubicBezTo>
                  <a:cubicBezTo>
                    <a:pt x="2872" y="1060"/>
                    <a:pt x="2824" y="1076"/>
                    <a:pt x="2760" y="1124"/>
                  </a:cubicBezTo>
                  <a:cubicBezTo>
                    <a:pt x="2663" y="1204"/>
                    <a:pt x="2567" y="1268"/>
                    <a:pt x="2471" y="1348"/>
                  </a:cubicBezTo>
                  <a:cubicBezTo>
                    <a:pt x="2439" y="1364"/>
                    <a:pt x="2423" y="1380"/>
                    <a:pt x="2391" y="1397"/>
                  </a:cubicBezTo>
                  <a:cubicBezTo>
                    <a:pt x="947" y="2568"/>
                    <a:pt x="0" y="4365"/>
                    <a:pt x="0" y="6354"/>
                  </a:cubicBezTo>
                  <a:cubicBezTo>
                    <a:pt x="0" y="8343"/>
                    <a:pt x="915" y="10140"/>
                    <a:pt x="2391" y="11311"/>
                  </a:cubicBezTo>
                  <a:cubicBezTo>
                    <a:pt x="2407" y="11327"/>
                    <a:pt x="2423" y="11343"/>
                    <a:pt x="2471" y="11376"/>
                  </a:cubicBezTo>
                  <a:cubicBezTo>
                    <a:pt x="2567" y="11456"/>
                    <a:pt x="2663" y="11536"/>
                    <a:pt x="2760" y="11584"/>
                  </a:cubicBezTo>
                  <a:cubicBezTo>
                    <a:pt x="2808" y="11632"/>
                    <a:pt x="2872" y="11648"/>
                    <a:pt x="2920" y="11696"/>
                  </a:cubicBezTo>
                  <a:cubicBezTo>
                    <a:pt x="3000" y="11745"/>
                    <a:pt x="3097" y="11793"/>
                    <a:pt x="3193" y="11857"/>
                  </a:cubicBezTo>
                  <a:cubicBezTo>
                    <a:pt x="3241" y="11889"/>
                    <a:pt x="3321" y="11937"/>
                    <a:pt x="3385" y="11969"/>
                  </a:cubicBezTo>
                  <a:cubicBezTo>
                    <a:pt x="3466" y="12017"/>
                    <a:pt x="3562" y="12065"/>
                    <a:pt x="3642" y="12114"/>
                  </a:cubicBezTo>
                  <a:cubicBezTo>
                    <a:pt x="3722" y="12146"/>
                    <a:pt x="3786" y="12178"/>
                    <a:pt x="3867" y="12210"/>
                  </a:cubicBezTo>
                  <a:cubicBezTo>
                    <a:pt x="3963" y="12258"/>
                    <a:pt x="4043" y="12290"/>
                    <a:pt x="4155" y="12338"/>
                  </a:cubicBezTo>
                  <a:cubicBezTo>
                    <a:pt x="4236" y="12370"/>
                    <a:pt x="4316" y="12386"/>
                    <a:pt x="4396" y="12418"/>
                  </a:cubicBezTo>
                  <a:cubicBezTo>
                    <a:pt x="4476" y="12434"/>
                    <a:pt x="4524" y="12450"/>
                    <a:pt x="4605" y="12467"/>
                  </a:cubicBezTo>
                  <a:cubicBezTo>
                    <a:pt x="4685" y="12499"/>
                    <a:pt x="4797" y="12515"/>
                    <a:pt x="4877" y="12547"/>
                  </a:cubicBezTo>
                  <a:cubicBezTo>
                    <a:pt x="4896" y="12544"/>
                    <a:pt x="4914" y="12542"/>
                    <a:pt x="4933" y="12542"/>
                  </a:cubicBezTo>
                  <a:cubicBezTo>
                    <a:pt x="5010" y="12542"/>
                    <a:pt x="5088" y="12566"/>
                    <a:pt x="5166" y="12579"/>
                  </a:cubicBezTo>
                  <a:cubicBezTo>
                    <a:pt x="5230" y="12579"/>
                    <a:pt x="5278" y="12595"/>
                    <a:pt x="5327" y="12595"/>
                  </a:cubicBezTo>
                  <a:lnTo>
                    <a:pt x="5760" y="12659"/>
                  </a:lnTo>
                  <a:lnTo>
                    <a:pt x="5872" y="12659"/>
                  </a:lnTo>
                  <a:cubicBezTo>
                    <a:pt x="6033" y="12675"/>
                    <a:pt x="6193" y="12675"/>
                    <a:pt x="6353" y="12675"/>
                  </a:cubicBezTo>
                  <a:cubicBezTo>
                    <a:pt x="6514" y="12675"/>
                    <a:pt x="6674" y="12675"/>
                    <a:pt x="6835" y="12659"/>
                  </a:cubicBezTo>
                  <a:lnTo>
                    <a:pt x="6963" y="12659"/>
                  </a:lnTo>
                  <a:lnTo>
                    <a:pt x="7380" y="12595"/>
                  </a:lnTo>
                  <a:cubicBezTo>
                    <a:pt x="7444" y="12595"/>
                    <a:pt x="7476" y="12579"/>
                    <a:pt x="7541" y="12579"/>
                  </a:cubicBezTo>
                  <a:lnTo>
                    <a:pt x="7845" y="12515"/>
                  </a:lnTo>
                  <a:cubicBezTo>
                    <a:pt x="7942" y="12499"/>
                    <a:pt x="8022" y="12483"/>
                    <a:pt x="8102" y="12434"/>
                  </a:cubicBezTo>
                  <a:cubicBezTo>
                    <a:pt x="8182" y="12418"/>
                    <a:pt x="8247" y="12402"/>
                    <a:pt x="8311" y="12370"/>
                  </a:cubicBezTo>
                  <a:cubicBezTo>
                    <a:pt x="8391" y="12354"/>
                    <a:pt x="8503" y="12306"/>
                    <a:pt x="8583" y="12290"/>
                  </a:cubicBezTo>
                  <a:cubicBezTo>
                    <a:pt x="8680" y="12258"/>
                    <a:pt x="8760" y="12210"/>
                    <a:pt x="8856" y="12194"/>
                  </a:cubicBezTo>
                  <a:cubicBezTo>
                    <a:pt x="8936" y="12146"/>
                    <a:pt x="9001" y="12130"/>
                    <a:pt x="9081" y="12098"/>
                  </a:cubicBezTo>
                  <a:cubicBezTo>
                    <a:pt x="9161" y="12049"/>
                    <a:pt x="9257" y="12017"/>
                    <a:pt x="9337" y="11969"/>
                  </a:cubicBezTo>
                  <a:cubicBezTo>
                    <a:pt x="9418" y="11937"/>
                    <a:pt x="9482" y="11889"/>
                    <a:pt x="9562" y="11857"/>
                  </a:cubicBezTo>
                  <a:cubicBezTo>
                    <a:pt x="9642" y="11809"/>
                    <a:pt x="9723" y="11745"/>
                    <a:pt x="9819" y="11696"/>
                  </a:cubicBezTo>
                  <a:cubicBezTo>
                    <a:pt x="9883" y="11648"/>
                    <a:pt x="9915" y="11632"/>
                    <a:pt x="9979" y="11584"/>
                  </a:cubicBezTo>
                  <a:cubicBezTo>
                    <a:pt x="10075" y="11504"/>
                    <a:pt x="10188" y="11456"/>
                    <a:pt x="10284" y="11376"/>
                  </a:cubicBezTo>
                  <a:cubicBezTo>
                    <a:pt x="10300" y="11343"/>
                    <a:pt x="10348" y="11327"/>
                    <a:pt x="10364" y="11311"/>
                  </a:cubicBezTo>
                  <a:lnTo>
                    <a:pt x="10364" y="11295"/>
                  </a:lnTo>
                  <a:cubicBezTo>
                    <a:pt x="11808" y="10124"/>
                    <a:pt x="12755" y="8327"/>
                    <a:pt x="12755" y="6338"/>
                  </a:cubicBezTo>
                  <a:cubicBezTo>
                    <a:pt x="12755" y="4349"/>
                    <a:pt x="11824" y="2552"/>
                    <a:pt x="10364" y="1380"/>
                  </a:cubicBezTo>
                  <a:lnTo>
                    <a:pt x="10364" y="1364"/>
                  </a:lnTo>
                  <a:cubicBezTo>
                    <a:pt x="10348" y="1348"/>
                    <a:pt x="10300" y="1316"/>
                    <a:pt x="10284" y="1300"/>
                  </a:cubicBezTo>
                  <a:cubicBezTo>
                    <a:pt x="10188" y="1220"/>
                    <a:pt x="10075" y="1156"/>
                    <a:pt x="9979" y="1076"/>
                  </a:cubicBezTo>
                  <a:cubicBezTo>
                    <a:pt x="9915" y="1044"/>
                    <a:pt x="9883" y="995"/>
                    <a:pt x="9819" y="979"/>
                  </a:cubicBezTo>
                  <a:cubicBezTo>
                    <a:pt x="9739" y="915"/>
                    <a:pt x="9658" y="883"/>
                    <a:pt x="9562" y="819"/>
                  </a:cubicBezTo>
                  <a:cubicBezTo>
                    <a:pt x="9482" y="787"/>
                    <a:pt x="9418" y="739"/>
                    <a:pt x="9337" y="707"/>
                  </a:cubicBezTo>
                  <a:cubicBezTo>
                    <a:pt x="9257" y="659"/>
                    <a:pt x="9161" y="626"/>
                    <a:pt x="9081" y="578"/>
                  </a:cubicBezTo>
                  <a:cubicBezTo>
                    <a:pt x="9001" y="546"/>
                    <a:pt x="8936" y="530"/>
                    <a:pt x="8856" y="482"/>
                  </a:cubicBezTo>
                  <a:cubicBezTo>
                    <a:pt x="8776" y="434"/>
                    <a:pt x="8680" y="402"/>
                    <a:pt x="8583" y="386"/>
                  </a:cubicBezTo>
                  <a:cubicBezTo>
                    <a:pt x="8503" y="338"/>
                    <a:pt x="8423" y="322"/>
                    <a:pt x="8311" y="306"/>
                  </a:cubicBezTo>
                  <a:cubicBezTo>
                    <a:pt x="8247" y="273"/>
                    <a:pt x="8182" y="257"/>
                    <a:pt x="8102" y="241"/>
                  </a:cubicBezTo>
                  <a:cubicBezTo>
                    <a:pt x="8022" y="225"/>
                    <a:pt x="7910" y="193"/>
                    <a:pt x="7845" y="161"/>
                  </a:cubicBezTo>
                  <a:lnTo>
                    <a:pt x="7541" y="97"/>
                  </a:lnTo>
                  <a:cubicBezTo>
                    <a:pt x="7476" y="97"/>
                    <a:pt x="7444" y="81"/>
                    <a:pt x="7380" y="81"/>
                  </a:cubicBezTo>
                  <a:lnTo>
                    <a:pt x="6963" y="17"/>
                  </a:lnTo>
                  <a:lnTo>
                    <a:pt x="6835" y="17"/>
                  </a:lnTo>
                  <a:cubicBezTo>
                    <a:pt x="6674" y="1"/>
                    <a:pt x="6514" y="1"/>
                    <a:pt x="635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"/>
          <p:cNvSpPr txBox="1"/>
          <p:nvPr>
            <p:ph hasCustomPrompt="1" type="title"/>
          </p:nvPr>
        </p:nvSpPr>
        <p:spPr>
          <a:xfrm>
            <a:off x="4365000" y="1898875"/>
            <a:ext cx="4149000" cy="12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4" name="Google Shape;214;p11"/>
          <p:cNvSpPr txBox="1"/>
          <p:nvPr>
            <p:ph idx="1" type="body"/>
          </p:nvPr>
        </p:nvSpPr>
        <p:spPr>
          <a:xfrm>
            <a:off x="5060150" y="3103700"/>
            <a:ext cx="34539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" name="Google Shape;21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11"/>
          <p:cNvSpPr/>
          <p:nvPr/>
        </p:nvSpPr>
        <p:spPr>
          <a:xfrm flipH="1" rot="10800000">
            <a:off x="2528700" y="-99300"/>
            <a:ext cx="6658613" cy="5342109"/>
          </a:xfrm>
          <a:custGeom>
            <a:rect b="b" l="l" r="r" t="t"/>
            <a:pathLst>
              <a:path extrusionOk="0" h="209803" w="244892">
                <a:moveTo>
                  <a:pt x="244892" y="0"/>
                </a:moveTo>
                <a:lnTo>
                  <a:pt x="0" y="442"/>
                </a:lnTo>
                <a:cubicBezTo>
                  <a:pt x="0" y="442"/>
                  <a:pt x="31537" y="13225"/>
                  <a:pt x="35069" y="44551"/>
                </a:cubicBezTo>
                <a:cubicBezTo>
                  <a:pt x="38580" y="75877"/>
                  <a:pt x="30822" y="98374"/>
                  <a:pt x="47389" y="119125"/>
                </a:cubicBezTo>
                <a:cubicBezTo>
                  <a:pt x="63935" y="139897"/>
                  <a:pt x="83971" y="148327"/>
                  <a:pt x="78715" y="179654"/>
                </a:cubicBezTo>
                <a:cubicBezTo>
                  <a:pt x="76318" y="193824"/>
                  <a:pt x="82794" y="203390"/>
                  <a:pt x="90594" y="209593"/>
                </a:cubicBezTo>
                <a:lnTo>
                  <a:pt x="244892" y="209803"/>
                </a:lnTo>
                <a:lnTo>
                  <a:pt x="24489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bg>
      <p:bgPr>
        <a:solidFill>
          <a:srgbClr val="FF8D00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/>
          <p:nvPr/>
        </p:nvSpPr>
        <p:spPr>
          <a:xfrm flipH="1" rot="10800000">
            <a:off x="2370450" y="-99309"/>
            <a:ext cx="6820854" cy="5342109"/>
          </a:xfrm>
          <a:custGeom>
            <a:rect b="b" l="l" r="r" t="t"/>
            <a:pathLst>
              <a:path extrusionOk="0" h="209803" w="244892">
                <a:moveTo>
                  <a:pt x="244892" y="0"/>
                </a:moveTo>
                <a:lnTo>
                  <a:pt x="0" y="442"/>
                </a:lnTo>
                <a:cubicBezTo>
                  <a:pt x="0" y="442"/>
                  <a:pt x="31537" y="13225"/>
                  <a:pt x="35069" y="44551"/>
                </a:cubicBezTo>
                <a:cubicBezTo>
                  <a:pt x="38580" y="75877"/>
                  <a:pt x="30822" y="98374"/>
                  <a:pt x="47389" y="119125"/>
                </a:cubicBezTo>
                <a:cubicBezTo>
                  <a:pt x="63935" y="139897"/>
                  <a:pt x="83971" y="148327"/>
                  <a:pt x="78715" y="179654"/>
                </a:cubicBezTo>
                <a:cubicBezTo>
                  <a:pt x="76318" y="193824"/>
                  <a:pt x="82794" y="203390"/>
                  <a:pt x="90594" y="209593"/>
                </a:cubicBezTo>
                <a:lnTo>
                  <a:pt x="244892" y="209803"/>
                </a:lnTo>
                <a:lnTo>
                  <a:pt x="24489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3"/>
          <p:cNvSpPr txBox="1"/>
          <p:nvPr>
            <p:ph type="title"/>
          </p:nvPr>
        </p:nvSpPr>
        <p:spPr>
          <a:xfrm>
            <a:off x="5000325" y="2032725"/>
            <a:ext cx="35136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8D00"/>
              </a:buClr>
              <a:buSzPts val="2200"/>
              <a:buNone/>
              <a:defRPr sz="2400">
                <a:solidFill>
                  <a:srgbClr val="FF8D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2" name="Google Shape;222;p13"/>
          <p:cNvSpPr txBox="1"/>
          <p:nvPr>
            <p:ph idx="1" type="subTitle"/>
          </p:nvPr>
        </p:nvSpPr>
        <p:spPr>
          <a:xfrm>
            <a:off x="5315547" y="3168025"/>
            <a:ext cx="3198600" cy="9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3" name="Google Shape;223;p13"/>
          <p:cNvGrpSpPr/>
          <p:nvPr/>
        </p:nvGrpSpPr>
        <p:grpSpPr>
          <a:xfrm>
            <a:off x="-57687" y="-96"/>
            <a:ext cx="9201623" cy="5143690"/>
            <a:chOff x="234900" y="858250"/>
            <a:chExt cx="7138575" cy="3990450"/>
          </a:xfrm>
        </p:grpSpPr>
        <p:sp>
          <p:nvSpPr>
            <p:cNvPr id="224" name="Google Shape;224;p13"/>
            <p:cNvSpPr/>
            <p:nvPr/>
          </p:nvSpPr>
          <p:spPr>
            <a:xfrm>
              <a:off x="5679650" y="3937000"/>
              <a:ext cx="336950" cy="205775"/>
            </a:xfrm>
            <a:custGeom>
              <a:rect b="b" l="l" r="r" t="t"/>
              <a:pathLst>
                <a:path extrusionOk="0" h="8231" w="13478">
                  <a:moveTo>
                    <a:pt x="7782" y="418"/>
                  </a:moveTo>
                  <a:cubicBezTo>
                    <a:pt x="9514" y="418"/>
                    <a:pt x="10942" y="1829"/>
                    <a:pt x="10942" y="3578"/>
                  </a:cubicBezTo>
                  <a:cubicBezTo>
                    <a:pt x="10942" y="3674"/>
                    <a:pt x="11022" y="3771"/>
                    <a:pt x="11135" y="3771"/>
                  </a:cubicBezTo>
                  <a:cubicBezTo>
                    <a:pt x="12242" y="3819"/>
                    <a:pt x="13076" y="4717"/>
                    <a:pt x="13076" y="5824"/>
                  </a:cubicBezTo>
                  <a:cubicBezTo>
                    <a:pt x="13076" y="6947"/>
                    <a:pt x="12162" y="7862"/>
                    <a:pt x="11038" y="7862"/>
                  </a:cubicBezTo>
                  <a:lnTo>
                    <a:pt x="2439" y="7862"/>
                  </a:lnTo>
                  <a:cubicBezTo>
                    <a:pt x="1316" y="7830"/>
                    <a:pt x="386" y="6915"/>
                    <a:pt x="386" y="5792"/>
                  </a:cubicBezTo>
                  <a:cubicBezTo>
                    <a:pt x="386" y="4765"/>
                    <a:pt x="1156" y="3915"/>
                    <a:pt x="2150" y="3771"/>
                  </a:cubicBezTo>
                  <a:cubicBezTo>
                    <a:pt x="2247" y="3755"/>
                    <a:pt x="2343" y="3642"/>
                    <a:pt x="2343" y="3546"/>
                  </a:cubicBezTo>
                  <a:cubicBezTo>
                    <a:pt x="2343" y="2712"/>
                    <a:pt x="3017" y="2022"/>
                    <a:pt x="3851" y="2022"/>
                  </a:cubicBezTo>
                  <a:cubicBezTo>
                    <a:pt x="4140" y="2022"/>
                    <a:pt x="4413" y="2102"/>
                    <a:pt x="4685" y="2263"/>
                  </a:cubicBezTo>
                  <a:cubicBezTo>
                    <a:pt x="4706" y="2293"/>
                    <a:pt x="4739" y="2304"/>
                    <a:pt x="4777" y="2304"/>
                  </a:cubicBezTo>
                  <a:cubicBezTo>
                    <a:pt x="4799" y="2304"/>
                    <a:pt x="4822" y="2301"/>
                    <a:pt x="4846" y="2295"/>
                  </a:cubicBezTo>
                  <a:cubicBezTo>
                    <a:pt x="4894" y="2263"/>
                    <a:pt x="4942" y="2230"/>
                    <a:pt x="4958" y="2182"/>
                  </a:cubicBezTo>
                  <a:cubicBezTo>
                    <a:pt x="5487" y="1107"/>
                    <a:pt x="6562" y="418"/>
                    <a:pt x="7782" y="418"/>
                  </a:cubicBezTo>
                  <a:close/>
                  <a:moveTo>
                    <a:pt x="7814" y="0"/>
                  </a:moveTo>
                  <a:cubicBezTo>
                    <a:pt x="6514" y="0"/>
                    <a:pt x="5343" y="690"/>
                    <a:pt x="4717" y="1813"/>
                  </a:cubicBezTo>
                  <a:cubicBezTo>
                    <a:pt x="4461" y="1685"/>
                    <a:pt x="4172" y="1605"/>
                    <a:pt x="3883" y="1605"/>
                  </a:cubicBezTo>
                  <a:cubicBezTo>
                    <a:pt x="2856" y="1605"/>
                    <a:pt x="2038" y="2391"/>
                    <a:pt x="1958" y="3386"/>
                  </a:cubicBezTo>
                  <a:cubicBezTo>
                    <a:pt x="835" y="3626"/>
                    <a:pt x="1" y="4621"/>
                    <a:pt x="1" y="5776"/>
                  </a:cubicBezTo>
                  <a:cubicBezTo>
                    <a:pt x="1" y="7124"/>
                    <a:pt x="1108" y="8231"/>
                    <a:pt x="2455" y="8231"/>
                  </a:cubicBezTo>
                  <a:lnTo>
                    <a:pt x="11055" y="8231"/>
                  </a:lnTo>
                  <a:cubicBezTo>
                    <a:pt x="12386" y="8231"/>
                    <a:pt x="13477" y="7140"/>
                    <a:pt x="13477" y="5792"/>
                  </a:cubicBezTo>
                  <a:cubicBezTo>
                    <a:pt x="13477" y="4557"/>
                    <a:pt x="12563" y="3514"/>
                    <a:pt x="11343" y="3370"/>
                  </a:cubicBezTo>
                  <a:cubicBezTo>
                    <a:pt x="11231" y="1509"/>
                    <a:pt x="9691" y="0"/>
                    <a:pt x="781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4757950" y="956925"/>
              <a:ext cx="238675" cy="146425"/>
            </a:xfrm>
            <a:custGeom>
              <a:rect b="b" l="l" r="r" t="t"/>
              <a:pathLst>
                <a:path extrusionOk="0" h="5857" w="9547">
                  <a:moveTo>
                    <a:pt x="5536" y="402"/>
                  </a:moveTo>
                  <a:cubicBezTo>
                    <a:pt x="6723" y="402"/>
                    <a:pt x="7653" y="1364"/>
                    <a:pt x="7653" y="2519"/>
                  </a:cubicBezTo>
                  <a:cubicBezTo>
                    <a:pt x="7653" y="2632"/>
                    <a:pt x="7734" y="2728"/>
                    <a:pt x="7862" y="2728"/>
                  </a:cubicBezTo>
                  <a:cubicBezTo>
                    <a:pt x="8584" y="2776"/>
                    <a:pt x="9162" y="3354"/>
                    <a:pt x="9162" y="4092"/>
                  </a:cubicBezTo>
                  <a:cubicBezTo>
                    <a:pt x="9162" y="4830"/>
                    <a:pt x="8568" y="5455"/>
                    <a:pt x="7798" y="5455"/>
                  </a:cubicBezTo>
                  <a:lnTo>
                    <a:pt x="1798" y="5455"/>
                  </a:lnTo>
                  <a:cubicBezTo>
                    <a:pt x="1060" y="5455"/>
                    <a:pt x="434" y="4846"/>
                    <a:pt x="434" y="4092"/>
                  </a:cubicBezTo>
                  <a:cubicBezTo>
                    <a:pt x="418" y="3434"/>
                    <a:pt x="915" y="2840"/>
                    <a:pt x="1605" y="2744"/>
                  </a:cubicBezTo>
                  <a:cubicBezTo>
                    <a:pt x="1701" y="2728"/>
                    <a:pt x="1782" y="2632"/>
                    <a:pt x="1782" y="2519"/>
                  </a:cubicBezTo>
                  <a:cubicBezTo>
                    <a:pt x="1782" y="1958"/>
                    <a:pt x="2231" y="1525"/>
                    <a:pt x="2792" y="1525"/>
                  </a:cubicBezTo>
                  <a:cubicBezTo>
                    <a:pt x="2969" y="1525"/>
                    <a:pt x="3161" y="1589"/>
                    <a:pt x="3322" y="1685"/>
                  </a:cubicBezTo>
                  <a:cubicBezTo>
                    <a:pt x="3350" y="1704"/>
                    <a:pt x="3384" y="1712"/>
                    <a:pt x="3416" y="1712"/>
                  </a:cubicBezTo>
                  <a:cubicBezTo>
                    <a:pt x="3440" y="1712"/>
                    <a:pt x="3462" y="1708"/>
                    <a:pt x="3482" y="1701"/>
                  </a:cubicBezTo>
                  <a:cubicBezTo>
                    <a:pt x="3546" y="1685"/>
                    <a:pt x="3594" y="1637"/>
                    <a:pt x="3610" y="1605"/>
                  </a:cubicBezTo>
                  <a:cubicBezTo>
                    <a:pt x="3963" y="867"/>
                    <a:pt x="4717" y="402"/>
                    <a:pt x="5536" y="402"/>
                  </a:cubicBezTo>
                  <a:close/>
                  <a:moveTo>
                    <a:pt x="5504" y="1"/>
                  </a:moveTo>
                  <a:cubicBezTo>
                    <a:pt x="4605" y="1"/>
                    <a:pt x="3787" y="482"/>
                    <a:pt x="3322" y="1252"/>
                  </a:cubicBezTo>
                  <a:cubicBezTo>
                    <a:pt x="3145" y="1172"/>
                    <a:pt x="2969" y="1124"/>
                    <a:pt x="2760" y="1124"/>
                  </a:cubicBezTo>
                  <a:cubicBezTo>
                    <a:pt x="2038" y="1124"/>
                    <a:pt x="1445" y="1669"/>
                    <a:pt x="1364" y="2391"/>
                  </a:cubicBezTo>
                  <a:cubicBezTo>
                    <a:pt x="578" y="2568"/>
                    <a:pt x="1" y="3290"/>
                    <a:pt x="1" y="4108"/>
                  </a:cubicBezTo>
                  <a:cubicBezTo>
                    <a:pt x="17" y="5070"/>
                    <a:pt x="819" y="5857"/>
                    <a:pt x="1782" y="5857"/>
                  </a:cubicBezTo>
                  <a:lnTo>
                    <a:pt x="7782" y="5857"/>
                  </a:lnTo>
                  <a:cubicBezTo>
                    <a:pt x="8760" y="5857"/>
                    <a:pt x="9547" y="5070"/>
                    <a:pt x="9547" y="4092"/>
                  </a:cubicBezTo>
                  <a:cubicBezTo>
                    <a:pt x="9547" y="3209"/>
                    <a:pt x="8905" y="2471"/>
                    <a:pt x="8038" y="2343"/>
                  </a:cubicBezTo>
                  <a:cubicBezTo>
                    <a:pt x="7942" y="1043"/>
                    <a:pt x="6851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5995700" y="858675"/>
              <a:ext cx="141225" cy="69800"/>
            </a:xfrm>
            <a:custGeom>
              <a:rect b="b" l="l" r="r" t="t"/>
              <a:pathLst>
                <a:path extrusionOk="0" h="2792" w="5649">
                  <a:moveTo>
                    <a:pt x="1" y="0"/>
                  </a:moveTo>
                  <a:cubicBezTo>
                    <a:pt x="17" y="1540"/>
                    <a:pt x="1284" y="2792"/>
                    <a:pt x="2824" y="2792"/>
                  </a:cubicBezTo>
                  <a:cubicBezTo>
                    <a:pt x="4381" y="2792"/>
                    <a:pt x="5632" y="1540"/>
                    <a:pt x="5648" y="0"/>
                  </a:cubicBezTo>
                  <a:lnTo>
                    <a:pt x="5247" y="0"/>
                  </a:lnTo>
                  <a:cubicBezTo>
                    <a:pt x="5231" y="1332"/>
                    <a:pt x="4156" y="2390"/>
                    <a:pt x="2824" y="2390"/>
                  </a:cubicBezTo>
                  <a:cubicBezTo>
                    <a:pt x="1509" y="2390"/>
                    <a:pt x="418" y="1332"/>
                    <a:pt x="40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5921100" y="954925"/>
              <a:ext cx="291225" cy="150425"/>
            </a:xfrm>
            <a:custGeom>
              <a:rect b="b" l="l" r="r" t="t"/>
              <a:pathLst>
                <a:path extrusionOk="0" h="6017" w="11649">
                  <a:moveTo>
                    <a:pt x="5808" y="402"/>
                  </a:moveTo>
                  <a:cubicBezTo>
                    <a:pt x="8744" y="402"/>
                    <a:pt x="11135" y="2728"/>
                    <a:pt x="11231" y="5616"/>
                  </a:cubicBezTo>
                  <a:lnTo>
                    <a:pt x="402" y="5616"/>
                  </a:lnTo>
                  <a:cubicBezTo>
                    <a:pt x="498" y="2728"/>
                    <a:pt x="2889" y="402"/>
                    <a:pt x="5808" y="402"/>
                  </a:cubicBezTo>
                  <a:close/>
                  <a:moveTo>
                    <a:pt x="5825" y="0"/>
                  </a:moveTo>
                  <a:cubicBezTo>
                    <a:pt x="2616" y="0"/>
                    <a:pt x="17" y="2616"/>
                    <a:pt x="17" y="5824"/>
                  </a:cubicBezTo>
                  <a:cubicBezTo>
                    <a:pt x="1" y="5937"/>
                    <a:pt x="81" y="6017"/>
                    <a:pt x="193" y="6017"/>
                  </a:cubicBezTo>
                  <a:lnTo>
                    <a:pt x="11440" y="6017"/>
                  </a:lnTo>
                  <a:cubicBezTo>
                    <a:pt x="11568" y="6017"/>
                    <a:pt x="11648" y="5937"/>
                    <a:pt x="11648" y="5824"/>
                  </a:cubicBezTo>
                  <a:cubicBezTo>
                    <a:pt x="11648" y="2616"/>
                    <a:pt x="9033" y="0"/>
                    <a:pt x="582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6759775" y="3789800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81" y="1765"/>
                  </a:moveTo>
                  <a:cubicBezTo>
                    <a:pt x="6643" y="3867"/>
                    <a:pt x="8295" y="5552"/>
                    <a:pt x="10413" y="6097"/>
                  </a:cubicBezTo>
                  <a:cubicBezTo>
                    <a:pt x="8295" y="6642"/>
                    <a:pt x="6611" y="8311"/>
                    <a:pt x="6081" y="10429"/>
                  </a:cubicBezTo>
                  <a:cubicBezTo>
                    <a:pt x="5536" y="8311"/>
                    <a:pt x="3867" y="6642"/>
                    <a:pt x="1749" y="6097"/>
                  </a:cubicBezTo>
                  <a:cubicBezTo>
                    <a:pt x="3851" y="5535"/>
                    <a:pt x="5536" y="3867"/>
                    <a:pt x="6081" y="1765"/>
                  </a:cubicBezTo>
                  <a:close/>
                  <a:moveTo>
                    <a:pt x="6097" y="0"/>
                  </a:moveTo>
                  <a:cubicBezTo>
                    <a:pt x="5985" y="0"/>
                    <a:pt x="5905" y="81"/>
                    <a:pt x="5905" y="193"/>
                  </a:cubicBezTo>
                  <a:cubicBezTo>
                    <a:pt x="5905" y="3321"/>
                    <a:pt x="3354" y="5888"/>
                    <a:pt x="209" y="5888"/>
                  </a:cubicBezTo>
                  <a:cubicBezTo>
                    <a:pt x="81" y="5888"/>
                    <a:pt x="1" y="5969"/>
                    <a:pt x="1" y="6097"/>
                  </a:cubicBezTo>
                  <a:cubicBezTo>
                    <a:pt x="1" y="6209"/>
                    <a:pt x="81" y="6290"/>
                    <a:pt x="209" y="6290"/>
                  </a:cubicBezTo>
                  <a:cubicBezTo>
                    <a:pt x="3338" y="6290"/>
                    <a:pt x="5905" y="8840"/>
                    <a:pt x="5905" y="11985"/>
                  </a:cubicBezTo>
                  <a:cubicBezTo>
                    <a:pt x="5905" y="12081"/>
                    <a:pt x="5985" y="12194"/>
                    <a:pt x="6097" y="12194"/>
                  </a:cubicBezTo>
                  <a:cubicBezTo>
                    <a:pt x="6225" y="12194"/>
                    <a:pt x="6306" y="12113"/>
                    <a:pt x="6306" y="11985"/>
                  </a:cubicBezTo>
                  <a:cubicBezTo>
                    <a:pt x="6306" y="8856"/>
                    <a:pt x="8841" y="6290"/>
                    <a:pt x="12001" y="6290"/>
                  </a:cubicBezTo>
                  <a:cubicBezTo>
                    <a:pt x="12113" y="6290"/>
                    <a:pt x="12194" y="6209"/>
                    <a:pt x="12194" y="6097"/>
                  </a:cubicBezTo>
                  <a:cubicBezTo>
                    <a:pt x="12194" y="5969"/>
                    <a:pt x="12113" y="5888"/>
                    <a:pt x="12001" y="5888"/>
                  </a:cubicBezTo>
                  <a:cubicBezTo>
                    <a:pt x="8873" y="5888"/>
                    <a:pt x="6306" y="3338"/>
                    <a:pt x="6306" y="193"/>
                  </a:cubicBezTo>
                  <a:cubicBezTo>
                    <a:pt x="6306" y="81"/>
                    <a:pt x="6225" y="0"/>
                    <a:pt x="60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2397150" y="4106650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97" y="1750"/>
                  </a:moveTo>
                  <a:cubicBezTo>
                    <a:pt x="6659" y="3867"/>
                    <a:pt x="8311" y="5552"/>
                    <a:pt x="10429" y="6097"/>
                  </a:cubicBezTo>
                  <a:cubicBezTo>
                    <a:pt x="8311" y="6659"/>
                    <a:pt x="6659" y="8311"/>
                    <a:pt x="6097" y="10429"/>
                  </a:cubicBezTo>
                  <a:cubicBezTo>
                    <a:pt x="5536" y="8311"/>
                    <a:pt x="3867" y="6627"/>
                    <a:pt x="1766" y="6097"/>
                  </a:cubicBezTo>
                  <a:cubicBezTo>
                    <a:pt x="3867" y="5536"/>
                    <a:pt x="5552" y="3867"/>
                    <a:pt x="6097" y="1750"/>
                  </a:cubicBezTo>
                  <a:close/>
                  <a:moveTo>
                    <a:pt x="6097" y="1"/>
                  </a:moveTo>
                  <a:cubicBezTo>
                    <a:pt x="5969" y="1"/>
                    <a:pt x="5889" y="81"/>
                    <a:pt x="5889" y="193"/>
                  </a:cubicBezTo>
                  <a:cubicBezTo>
                    <a:pt x="5889" y="3322"/>
                    <a:pt x="3338" y="5889"/>
                    <a:pt x="193" y="5889"/>
                  </a:cubicBezTo>
                  <a:cubicBezTo>
                    <a:pt x="81" y="5889"/>
                    <a:pt x="1" y="5969"/>
                    <a:pt x="1" y="6097"/>
                  </a:cubicBezTo>
                  <a:cubicBezTo>
                    <a:pt x="1" y="6210"/>
                    <a:pt x="81" y="6290"/>
                    <a:pt x="193" y="6290"/>
                  </a:cubicBezTo>
                  <a:cubicBezTo>
                    <a:pt x="3322" y="6290"/>
                    <a:pt x="5889" y="8841"/>
                    <a:pt x="5889" y="11985"/>
                  </a:cubicBezTo>
                  <a:cubicBezTo>
                    <a:pt x="5889" y="12114"/>
                    <a:pt x="5969" y="12194"/>
                    <a:pt x="6097" y="12194"/>
                  </a:cubicBezTo>
                  <a:cubicBezTo>
                    <a:pt x="6210" y="12194"/>
                    <a:pt x="6290" y="12114"/>
                    <a:pt x="6290" y="11985"/>
                  </a:cubicBezTo>
                  <a:cubicBezTo>
                    <a:pt x="6290" y="8857"/>
                    <a:pt x="8841" y="6290"/>
                    <a:pt x="11985" y="6290"/>
                  </a:cubicBezTo>
                  <a:cubicBezTo>
                    <a:pt x="12114" y="6290"/>
                    <a:pt x="12194" y="6210"/>
                    <a:pt x="12194" y="6097"/>
                  </a:cubicBezTo>
                  <a:cubicBezTo>
                    <a:pt x="12194" y="5969"/>
                    <a:pt x="12114" y="5889"/>
                    <a:pt x="11985" y="5889"/>
                  </a:cubicBezTo>
                  <a:cubicBezTo>
                    <a:pt x="8857" y="5889"/>
                    <a:pt x="6290" y="3338"/>
                    <a:pt x="6290" y="193"/>
                  </a:cubicBezTo>
                  <a:cubicBezTo>
                    <a:pt x="6290" y="81"/>
                    <a:pt x="6210" y="1"/>
                    <a:pt x="609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6681975" y="4150775"/>
              <a:ext cx="108300" cy="108325"/>
            </a:xfrm>
            <a:custGeom>
              <a:rect b="b" l="l" r="r" t="t"/>
              <a:pathLst>
                <a:path extrusionOk="0" h="4333" w="4332">
                  <a:moveTo>
                    <a:pt x="2198" y="1124"/>
                  </a:moveTo>
                  <a:cubicBezTo>
                    <a:pt x="2407" y="1573"/>
                    <a:pt x="2776" y="1958"/>
                    <a:pt x="3241" y="2166"/>
                  </a:cubicBezTo>
                  <a:cubicBezTo>
                    <a:pt x="2776" y="2375"/>
                    <a:pt x="2391" y="2744"/>
                    <a:pt x="2198" y="3209"/>
                  </a:cubicBezTo>
                  <a:cubicBezTo>
                    <a:pt x="1974" y="2744"/>
                    <a:pt x="1605" y="2359"/>
                    <a:pt x="1155" y="2166"/>
                  </a:cubicBezTo>
                  <a:cubicBezTo>
                    <a:pt x="1605" y="1942"/>
                    <a:pt x="1990" y="1573"/>
                    <a:pt x="2198" y="1124"/>
                  </a:cubicBezTo>
                  <a:close/>
                  <a:moveTo>
                    <a:pt x="2166" y="1"/>
                  </a:moveTo>
                  <a:cubicBezTo>
                    <a:pt x="2054" y="1"/>
                    <a:pt x="1974" y="81"/>
                    <a:pt x="1974" y="193"/>
                  </a:cubicBezTo>
                  <a:cubicBezTo>
                    <a:pt x="1974" y="1156"/>
                    <a:pt x="1187" y="1958"/>
                    <a:pt x="209" y="1958"/>
                  </a:cubicBezTo>
                  <a:cubicBezTo>
                    <a:pt x="80" y="1958"/>
                    <a:pt x="0" y="2038"/>
                    <a:pt x="0" y="2166"/>
                  </a:cubicBezTo>
                  <a:cubicBezTo>
                    <a:pt x="0" y="2279"/>
                    <a:pt x="80" y="2359"/>
                    <a:pt x="209" y="2359"/>
                  </a:cubicBezTo>
                  <a:cubicBezTo>
                    <a:pt x="1171" y="2359"/>
                    <a:pt x="1974" y="3145"/>
                    <a:pt x="1974" y="4124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4" y="4332"/>
                    <a:pt x="2375" y="4252"/>
                    <a:pt x="2375" y="4124"/>
                  </a:cubicBezTo>
                  <a:cubicBezTo>
                    <a:pt x="2375" y="3161"/>
                    <a:pt x="3161" y="2359"/>
                    <a:pt x="4139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39" y="1958"/>
                  </a:cubicBezTo>
                  <a:cubicBezTo>
                    <a:pt x="3177" y="1958"/>
                    <a:pt x="2375" y="1172"/>
                    <a:pt x="2375" y="193"/>
                  </a:cubicBezTo>
                  <a:cubicBezTo>
                    <a:pt x="2375" y="81"/>
                    <a:pt x="2294" y="1"/>
                    <a:pt x="21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6136100" y="4101450"/>
              <a:ext cx="108300" cy="108300"/>
            </a:xfrm>
            <a:custGeom>
              <a:rect b="b" l="l" r="r" t="t"/>
              <a:pathLst>
                <a:path extrusionOk="0" h="4332" w="4332">
                  <a:moveTo>
                    <a:pt x="2166" y="1123"/>
                  </a:moveTo>
                  <a:cubicBezTo>
                    <a:pt x="2391" y="1589"/>
                    <a:pt x="2743" y="1974"/>
                    <a:pt x="3209" y="2166"/>
                  </a:cubicBezTo>
                  <a:cubicBezTo>
                    <a:pt x="2743" y="2391"/>
                    <a:pt x="2374" y="2744"/>
                    <a:pt x="2166" y="3209"/>
                  </a:cubicBezTo>
                  <a:cubicBezTo>
                    <a:pt x="1941" y="2744"/>
                    <a:pt x="1588" y="2375"/>
                    <a:pt x="1123" y="2166"/>
                  </a:cubicBezTo>
                  <a:cubicBezTo>
                    <a:pt x="1588" y="1974"/>
                    <a:pt x="1941" y="1589"/>
                    <a:pt x="2166" y="1123"/>
                  </a:cubicBezTo>
                  <a:close/>
                  <a:moveTo>
                    <a:pt x="2166" y="0"/>
                  </a:moveTo>
                  <a:cubicBezTo>
                    <a:pt x="2054" y="0"/>
                    <a:pt x="1973" y="80"/>
                    <a:pt x="1973" y="209"/>
                  </a:cubicBezTo>
                  <a:cubicBezTo>
                    <a:pt x="1973" y="1171"/>
                    <a:pt x="1187" y="1974"/>
                    <a:pt x="209" y="1974"/>
                  </a:cubicBezTo>
                  <a:cubicBezTo>
                    <a:pt x="80" y="1974"/>
                    <a:pt x="0" y="2054"/>
                    <a:pt x="0" y="2166"/>
                  </a:cubicBezTo>
                  <a:cubicBezTo>
                    <a:pt x="0" y="2294"/>
                    <a:pt x="80" y="2375"/>
                    <a:pt x="209" y="2375"/>
                  </a:cubicBezTo>
                  <a:cubicBezTo>
                    <a:pt x="1187" y="2375"/>
                    <a:pt x="1973" y="3177"/>
                    <a:pt x="1973" y="4139"/>
                  </a:cubicBezTo>
                  <a:cubicBezTo>
                    <a:pt x="1973" y="4252"/>
                    <a:pt x="2054" y="4332"/>
                    <a:pt x="2166" y="4332"/>
                  </a:cubicBezTo>
                  <a:cubicBezTo>
                    <a:pt x="2294" y="4332"/>
                    <a:pt x="2374" y="4252"/>
                    <a:pt x="2374" y="4139"/>
                  </a:cubicBezTo>
                  <a:cubicBezTo>
                    <a:pt x="2374" y="3177"/>
                    <a:pt x="3145" y="2375"/>
                    <a:pt x="4139" y="2375"/>
                  </a:cubicBezTo>
                  <a:cubicBezTo>
                    <a:pt x="4252" y="2375"/>
                    <a:pt x="4332" y="2294"/>
                    <a:pt x="4332" y="2166"/>
                  </a:cubicBezTo>
                  <a:cubicBezTo>
                    <a:pt x="4332" y="2054"/>
                    <a:pt x="4252" y="1974"/>
                    <a:pt x="4139" y="1974"/>
                  </a:cubicBezTo>
                  <a:cubicBezTo>
                    <a:pt x="3177" y="1974"/>
                    <a:pt x="2374" y="1187"/>
                    <a:pt x="2374" y="209"/>
                  </a:cubicBezTo>
                  <a:cubicBezTo>
                    <a:pt x="2374" y="80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7235075" y="1201200"/>
              <a:ext cx="69400" cy="158850"/>
            </a:xfrm>
            <a:custGeom>
              <a:rect b="b" l="l" r="r" t="t"/>
              <a:pathLst>
                <a:path extrusionOk="0" h="6354" w="2776">
                  <a:moveTo>
                    <a:pt x="2375" y="401"/>
                  </a:moveTo>
                  <a:lnTo>
                    <a:pt x="2375" y="5952"/>
                  </a:lnTo>
                  <a:lnTo>
                    <a:pt x="401" y="5952"/>
                  </a:lnTo>
                  <a:lnTo>
                    <a:pt x="401" y="401"/>
                  </a:lnTo>
                  <a:close/>
                  <a:moveTo>
                    <a:pt x="401" y="0"/>
                  </a:moveTo>
                  <a:cubicBezTo>
                    <a:pt x="177" y="0"/>
                    <a:pt x="0" y="177"/>
                    <a:pt x="0" y="401"/>
                  </a:cubicBezTo>
                  <a:lnTo>
                    <a:pt x="0" y="5952"/>
                  </a:lnTo>
                  <a:cubicBezTo>
                    <a:pt x="0" y="6177"/>
                    <a:pt x="177" y="6353"/>
                    <a:pt x="401" y="6353"/>
                  </a:cubicBezTo>
                  <a:lnTo>
                    <a:pt x="2375" y="6353"/>
                  </a:lnTo>
                  <a:cubicBezTo>
                    <a:pt x="2583" y="6353"/>
                    <a:pt x="2776" y="6177"/>
                    <a:pt x="2776" y="5952"/>
                  </a:cubicBezTo>
                  <a:lnTo>
                    <a:pt x="2776" y="401"/>
                  </a:lnTo>
                  <a:cubicBezTo>
                    <a:pt x="2776" y="177"/>
                    <a:pt x="2583" y="0"/>
                    <a:pt x="237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7334925" y="1151450"/>
              <a:ext cx="38150" cy="208600"/>
            </a:xfrm>
            <a:custGeom>
              <a:rect b="b" l="l" r="r" t="t"/>
              <a:pathLst>
                <a:path extrusionOk="0" h="8344" w="1526">
                  <a:moveTo>
                    <a:pt x="402" y="1"/>
                  </a:moveTo>
                  <a:cubicBezTo>
                    <a:pt x="177" y="1"/>
                    <a:pt x="1" y="177"/>
                    <a:pt x="1" y="402"/>
                  </a:cubicBezTo>
                  <a:lnTo>
                    <a:pt x="1" y="7942"/>
                  </a:lnTo>
                  <a:cubicBezTo>
                    <a:pt x="1" y="8167"/>
                    <a:pt x="177" y="8343"/>
                    <a:pt x="402" y="8343"/>
                  </a:cubicBezTo>
                  <a:lnTo>
                    <a:pt x="1525" y="8343"/>
                  </a:lnTo>
                  <a:lnTo>
                    <a:pt x="1525" y="7942"/>
                  </a:lnTo>
                  <a:lnTo>
                    <a:pt x="402" y="7942"/>
                  </a:lnTo>
                  <a:lnTo>
                    <a:pt x="402" y="402"/>
                  </a:lnTo>
                  <a:lnTo>
                    <a:pt x="1525" y="4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7235075" y="1022700"/>
              <a:ext cx="138400" cy="39750"/>
            </a:xfrm>
            <a:custGeom>
              <a:rect b="b" l="l" r="r" t="t"/>
              <a:pathLst>
                <a:path extrusionOk="0" h="1590" w="5536">
                  <a:moveTo>
                    <a:pt x="5535" y="1"/>
                  </a:moveTo>
                  <a:cubicBezTo>
                    <a:pt x="2423" y="1140"/>
                    <a:pt x="385" y="1188"/>
                    <a:pt x="209" y="1188"/>
                  </a:cubicBezTo>
                  <a:cubicBezTo>
                    <a:pt x="96" y="1188"/>
                    <a:pt x="0" y="1268"/>
                    <a:pt x="0" y="1381"/>
                  </a:cubicBezTo>
                  <a:cubicBezTo>
                    <a:pt x="0" y="1509"/>
                    <a:pt x="80" y="1589"/>
                    <a:pt x="209" y="1589"/>
                  </a:cubicBezTo>
                  <a:lnTo>
                    <a:pt x="225" y="1589"/>
                  </a:lnTo>
                  <a:cubicBezTo>
                    <a:pt x="401" y="1589"/>
                    <a:pt x="2439" y="1541"/>
                    <a:pt x="5535" y="418"/>
                  </a:cubicBezTo>
                  <a:lnTo>
                    <a:pt x="5535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7132375" y="4206925"/>
              <a:ext cx="104325" cy="104300"/>
            </a:xfrm>
            <a:custGeom>
              <a:rect b="b" l="l" r="r" t="t"/>
              <a:pathLst>
                <a:path extrusionOk="0" h="4172" w="4173">
                  <a:moveTo>
                    <a:pt x="2087" y="370"/>
                  </a:moveTo>
                  <a:cubicBezTo>
                    <a:pt x="3033" y="370"/>
                    <a:pt x="3771" y="1140"/>
                    <a:pt x="3771" y="2054"/>
                  </a:cubicBezTo>
                  <a:cubicBezTo>
                    <a:pt x="3771" y="2985"/>
                    <a:pt x="3001" y="3739"/>
                    <a:pt x="2087" y="3739"/>
                  </a:cubicBezTo>
                  <a:cubicBezTo>
                    <a:pt x="1156" y="3739"/>
                    <a:pt x="402" y="2985"/>
                    <a:pt x="402" y="2054"/>
                  </a:cubicBezTo>
                  <a:cubicBezTo>
                    <a:pt x="402" y="1140"/>
                    <a:pt x="1156" y="370"/>
                    <a:pt x="2087" y="370"/>
                  </a:cubicBezTo>
                  <a:close/>
                  <a:moveTo>
                    <a:pt x="2087" y="1"/>
                  </a:moveTo>
                  <a:cubicBezTo>
                    <a:pt x="915" y="1"/>
                    <a:pt x="1" y="931"/>
                    <a:pt x="1" y="2086"/>
                  </a:cubicBezTo>
                  <a:cubicBezTo>
                    <a:pt x="1" y="3225"/>
                    <a:pt x="948" y="4172"/>
                    <a:pt x="2087" y="4172"/>
                  </a:cubicBezTo>
                  <a:cubicBezTo>
                    <a:pt x="3242" y="4172"/>
                    <a:pt x="4172" y="3225"/>
                    <a:pt x="4172" y="2086"/>
                  </a:cubicBezTo>
                  <a:cubicBezTo>
                    <a:pt x="4172" y="931"/>
                    <a:pt x="3226" y="1"/>
                    <a:pt x="20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7078250" y="4327250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68" y="402"/>
                  </a:moveTo>
                  <a:cubicBezTo>
                    <a:pt x="6337" y="402"/>
                    <a:pt x="8006" y="2022"/>
                    <a:pt x="8118" y="4044"/>
                  </a:cubicBezTo>
                  <a:lnTo>
                    <a:pt x="417" y="4044"/>
                  </a:lnTo>
                  <a:cubicBezTo>
                    <a:pt x="514" y="2022"/>
                    <a:pt x="2198" y="402"/>
                    <a:pt x="4268" y="402"/>
                  </a:cubicBezTo>
                  <a:close/>
                  <a:moveTo>
                    <a:pt x="4252" y="1"/>
                  </a:moveTo>
                  <a:cubicBezTo>
                    <a:pt x="1909" y="1"/>
                    <a:pt x="0" y="1894"/>
                    <a:pt x="0" y="4252"/>
                  </a:cubicBezTo>
                  <a:cubicBezTo>
                    <a:pt x="0" y="4365"/>
                    <a:pt x="80" y="4445"/>
                    <a:pt x="193" y="4445"/>
                  </a:cubicBezTo>
                  <a:lnTo>
                    <a:pt x="8295" y="4445"/>
                  </a:lnTo>
                  <a:cubicBezTo>
                    <a:pt x="8423" y="4445"/>
                    <a:pt x="8503" y="4365"/>
                    <a:pt x="8503" y="4252"/>
                  </a:cubicBezTo>
                  <a:cubicBezTo>
                    <a:pt x="8503" y="1894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6929850" y="44945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102" y="402"/>
                  </a:moveTo>
                  <a:cubicBezTo>
                    <a:pt x="3032" y="402"/>
                    <a:pt x="3786" y="1172"/>
                    <a:pt x="3786" y="2086"/>
                  </a:cubicBezTo>
                  <a:cubicBezTo>
                    <a:pt x="3786" y="3033"/>
                    <a:pt x="3032" y="3771"/>
                    <a:pt x="2102" y="3771"/>
                  </a:cubicBezTo>
                  <a:cubicBezTo>
                    <a:pt x="1171" y="3771"/>
                    <a:pt x="417" y="3017"/>
                    <a:pt x="417" y="2086"/>
                  </a:cubicBezTo>
                  <a:cubicBezTo>
                    <a:pt x="417" y="1172"/>
                    <a:pt x="1171" y="402"/>
                    <a:pt x="2102" y="402"/>
                  </a:cubicBezTo>
                  <a:close/>
                  <a:moveTo>
                    <a:pt x="2086" y="1"/>
                  </a:moveTo>
                  <a:cubicBezTo>
                    <a:pt x="947" y="1"/>
                    <a:pt x="0" y="947"/>
                    <a:pt x="0" y="2086"/>
                  </a:cubicBezTo>
                  <a:cubicBezTo>
                    <a:pt x="0" y="3258"/>
                    <a:pt x="947" y="4172"/>
                    <a:pt x="2086" y="4172"/>
                  </a:cubicBezTo>
                  <a:cubicBezTo>
                    <a:pt x="3225" y="4172"/>
                    <a:pt x="4171" y="3226"/>
                    <a:pt x="4171" y="2086"/>
                  </a:cubicBezTo>
                  <a:cubicBezTo>
                    <a:pt x="4171" y="947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6876100" y="4615225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52" y="402"/>
                  </a:moveTo>
                  <a:cubicBezTo>
                    <a:pt x="6321" y="402"/>
                    <a:pt x="7990" y="2038"/>
                    <a:pt x="8102" y="4060"/>
                  </a:cubicBezTo>
                  <a:lnTo>
                    <a:pt x="401" y="4060"/>
                  </a:lnTo>
                  <a:cubicBezTo>
                    <a:pt x="498" y="2038"/>
                    <a:pt x="2182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909" y="1"/>
                    <a:pt x="0" y="1910"/>
                    <a:pt x="0" y="4252"/>
                  </a:cubicBezTo>
                  <a:cubicBezTo>
                    <a:pt x="0" y="4381"/>
                    <a:pt x="80" y="4461"/>
                    <a:pt x="209" y="4461"/>
                  </a:cubicBezTo>
                  <a:lnTo>
                    <a:pt x="8311" y="4461"/>
                  </a:lnTo>
                  <a:cubicBezTo>
                    <a:pt x="8423" y="4461"/>
                    <a:pt x="8503" y="4381"/>
                    <a:pt x="8503" y="4252"/>
                  </a:cubicBezTo>
                  <a:cubicBezTo>
                    <a:pt x="8503" y="1910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7334925" y="4496525"/>
              <a:ext cx="38150" cy="100275"/>
            </a:xfrm>
            <a:custGeom>
              <a:rect b="b" l="l" r="r" t="t"/>
              <a:pathLst>
                <a:path extrusionOk="0" h="4011" w="1526">
                  <a:moveTo>
                    <a:pt x="1525" y="0"/>
                  </a:moveTo>
                  <a:cubicBezTo>
                    <a:pt x="643" y="241"/>
                    <a:pt x="1" y="1043"/>
                    <a:pt x="1" y="2005"/>
                  </a:cubicBezTo>
                  <a:cubicBezTo>
                    <a:pt x="1" y="2968"/>
                    <a:pt x="643" y="3770"/>
                    <a:pt x="1525" y="4011"/>
                  </a:cubicBezTo>
                  <a:lnTo>
                    <a:pt x="1525" y="3594"/>
                  </a:lnTo>
                  <a:cubicBezTo>
                    <a:pt x="867" y="3353"/>
                    <a:pt x="402" y="2727"/>
                    <a:pt x="402" y="2005"/>
                  </a:cubicBezTo>
                  <a:cubicBezTo>
                    <a:pt x="402" y="1284"/>
                    <a:pt x="883" y="642"/>
                    <a:pt x="1525" y="417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7280800" y="4616450"/>
              <a:ext cx="92275" cy="110300"/>
            </a:xfrm>
            <a:custGeom>
              <a:rect b="b" l="l" r="r" t="t"/>
              <a:pathLst>
                <a:path extrusionOk="0" h="4412" w="3691">
                  <a:moveTo>
                    <a:pt x="3690" y="0"/>
                  </a:moveTo>
                  <a:cubicBezTo>
                    <a:pt x="1604" y="273"/>
                    <a:pt x="0" y="2038"/>
                    <a:pt x="0" y="4203"/>
                  </a:cubicBezTo>
                  <a:cubicBezTo>
                    <a:pt x="0" y="4332"/>
                    <a:pt x="80" y="4412"/>
                    <a:pt x="193" y="4412"/>
                  </a:cubicBezTo>
                  <a:lnTo>
                    <a:pt x="3690" y="4412"/>
                  </a:lnTo>
                  <a:lnTo>
                    <a:pt x="3690" y="4011"/>
                  </a:lnTo>
                  <a:lnTo>
                    <a:pt x="417" y="4011"/>
                  </a:lnTo>
                  <a:cubicBezTo>
                    <a:pt x="513" y="2166"/>
                    <a:pt x="1909" y="674"/>
                    <a:pt x="3690" y="401"/>
                  </a:cubicBezTo>
                  <a:lnTo>
                    <a:pt x="3690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7117150" y="4487700"/>
              <a:ext cx="137600" cy="159950"/>
            </a:xfrm>
            <a:custGeom>
              <a:rect b="b" l="l" r="r" t="t"/>
              <a:pathLst>
                <a:path extrusionOk="0" h="6398" w="5504">
                  <a:moveTo>
                    <a:pt x="2760" y="0"/>
                  </a:moveTo>
                  <a:cubicBezTo>
                    <a:pt x="2631" y="0"/>
                    <a:pt x="2551" y="80"/>
                    <a:pt x="2551" y="193"/>
                  </a:cubicBezTo>
                  <a:lnTo>
                    <a:pt x="2551" y="3578"/>
                  </a:lnTo>
                  <a:lnTo>
                    <a:pt x="81" y="6048"/>
                  </a:lnTo>
                  <a:cubicBezTo>
                    <a:pt x="0" y="6129"/>
                    <a:pt x="0" y="6257"/>
                    <a:pt x="81" y="6337"/>
                  </a:cubicBezTo>
                  <a:cubicBezTo>
                    <a:pt x="121" y="6377"/>
                    <a:pt x="173" y="6397"/>
                    <a:pt x="225" y="6397"/>
                  </a:cubicBezTo>
                  <a:cubicBezTo>
                    <a:pt x="277" y="6397"/>
                    <a:pt x="329" y="6377"/>
                    <a:pt x="369" y="6337"/>
                  </a:cubicBezTo>
                  <a:lnTo>
                    <a:pt x="2760" y="3947"/>
                  </a:lnTo>
                  <a:lnTo>
                    <a:pt x="5134" y="6337"/>
                  </a:lnTo>
                  <a:cubicBezTo>
                    <a:pt x="5182" y="6369"/>
                    <a:pt x="5247" y="6385"/>
                    <a:pt x="5279" y="6385"/>
                  </a:cubicBezTo>
                  <a:cubicBezTo>
                    <a:pt x="5327" y="6385"/>
                    <a:pt x="5375" y="6369"/>
                    <a:pt x="5423" y="6337"/>
                  </a:cubicBezTo>
                  <a:cubicBezTo>
                    <a:pt x="5503" y="6257"/>
                    <a:pt x="5503" y="6129"/>
                    <a:pt x="5423" y="6048"/>
                  </a:cubicBezTo>
                  <a:lnTo>
                    <a:pt x="2952" y="3578"/>
                  </a:lnTo>
                  <a:lnTo>
                    <a:pt x="2952" y="193"/>
                  </a:lnTo>
                  <a:cubicBezTo>
                    <a:pt x="2952" y="80"/>
                    <a:pt x="2872" y="0"/>
                    <a:pt x="276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6786250" y="133035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16" y="1203"/>
                  </a:moveTo>
                  <a:cubicBezTo>
                    <a:pt x="2872" y="1845"/>
                    <a:pt x="3402" y="2358"/>
                    <a:pt x="4011" y="2615"/>
                  </a:cubicBezTo>
                  <a:cubicBezTo>
                    <a:pt x="3370" y="2872"/>
                    <a:pt x="2872" y="3401"/>
                    <a:pt x="2616" y="4011"/>
                  </a:cubicBezTo>
                  <a:cubicBezTo>
                    <a:pt x="2359" y="3369"/>
                    <a:pt x="1829" y="2872"/>
                    <a:pt x="1204" y="2615"/>
                  </a:cubicBezTo>
                  <a:cubicBezTo>
                    <a:pt x="1845" y="2358"/>
                    <a:pt x="2359" y="1845"/>
                    <a:pt x="2616" y="1203"/>
                  </a:cubicBezTo>
                  <a:close/>
                  <a:moveTo>
                    <a:pt x="2616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412" y="2407"/>
                    <a:pt x="209" y="2407"/>
                  </a:cubicBezTo>
                  <a:cubicBezTo>
                    <a:pt x="81" y="2407"/>
                    <a:pt x="0" y="2519"/>
                    <a:pt x="0" y="2615"/>
                  </a:cubicBezTo>
                  <a:cubicBezTo>
                    <a:pt x="0" y="2727"/>
                    <a:pt x="81" y="2808"/>
                    <a:pt x="209" y="2808"/>
                  </a:cubicBezTo>
                  <a:cubicBezTo>
                    <a:pt x="1428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16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802"/>
                    <a:pt x="3819" y="2808"/>
                    <a:pt x="5022" y="2808"/>
                  </a:cubicBezTo>
                  <a:cubicBezTo>
                    <a:pt x="5134" y="2808"/>
                    <a:pt x="5215" y="2727"/>
                    <a:pt x="5215" y="2615"/>
                  </a:cubicBezTo>
                  <a:cubicBezTo>
                    <a:pt x="5215" y="2487"/>
                    <a:pt x="5134" y="2407"/>
                    <a:pt x="5022" y="2407"/>
                  </a:cubicBezTo>
                  <a:cubicBezTo>
                    <a:pt x="3803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5431775" y="123970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32" y="1187"/>
                  </a:moveTo>
                  <a:cubicBezTo>
                    <a:pt x="2889" y="1829"/>
                    <a:pt x="3402" y="2327"/>
                    <a:pt x="4028" y="2583"/>
                  </a:cubicBezTo>
                  <a:cubicBezTo>
                    <a:pt x="3386" y="2856"/>
                    <a:pt x="2889" y="3369"/>
                    <a:pt x="2632" y="3995"/>
                  </a:cubicBezTo>
                  <a:cubicBezTo>
                    <a:pt x="2359" y="3353"/>
                    <a:pt x="1846" y="2856"/>
                    <a:pt x="1220" y="2583"/>
                  </a:cubicBezTo>
                  <a:cubicBezTo>
                    <a:pt x="1846" y="2343"/>
                    <a:pt x="2359" y="1829"/>
                    <a:pt x="2632" y="1187"/>
                  </a:cubicBezTo>
                  <a:close/>
                  <a:moveTo>
                    <a:pt x="2600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397" y="2407"/>
                    <a:pt x="193" y="2407"/>
                  </a:cubicBezTo>
                  <a:cubicBezTo>
                    <a:pt x="81" y="2407"/>
                    <a:pt x="1" y="2487"/>
                    <a:pt x="1" y="2615"/>
                  </a:cubicBezTo>
                  <a:cubicBezTo>
                    <a:pt x="1" y="2728"/>
                    <a:pt x="97" y="2808"/>
                    <a:pt x="193" y="2808"/>
                  </a:cubicBezTo>
                  <a:cubicBezTo>
                    <a:pt x="1429" y="2808"/>
                    <a:pt x="2407" y="3819"/>
                    <a:pt x="2407" y="5022"/>
                  </a:cubicBezTo>
                  <a:cubicBezTo>
                    <a:pt x="2407" y="5134"/>
                    <a:pt x="2487" y="5214"/>
                    <a:pt x="2600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787"/>
                    <a:pt x="3803" y="2808"/>
                    <a:pt x="5006" y="2808"/>
                  </a:cubicBezTo>
                  <a:cubicBezTo>
                    <a:pt x="5135" y="2808"/>
                    <a:pt x="5215" y="2728"/>
                    <a:pt x="5215" y="2615"/>
                  </a:cubicBezTo>
                  <a:cubicBezTo>
                    <a:pt x="5215" y="2487"/>
                    <a:pt x="5135" y="2407"/>
                    <a:pt x="5006" y="2407"/>
                  </a:cubicBezTo>
                  <a:cubicBezTo>
                    <a:pt x="3787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7327725" y="1735025"/>
              <a:ext cx="45350" cy="45350"/>
            </a:xfrm>
            <a:custGeom>
              <a:rect b="b" l="l" r="r" t="t"/>
              <a:pathLst>
                <a:path extrusionOk="0" h="1814" w="1814">
                  <a:moveTo>
                    <a:pt x="1813" y="1"/>
                  </a:moveTo>
                  <a:cubicBezTo>
                    <a:pt x="1412" y="450"/>
                    <a:pt x="850" y="723"/>
                    <a:pt x="209" y="723"/>
                  </a:cubicBezTo>
                  <a:cubicBezTo>
                    <a:pt x="80" y="723"/>
                    <a:pt x="0" y="803"/>
                    <a:pt x="0" y="931"/>
                  </a:cubicBezTo>
                  <a:cubicBezTo>
                    <a:pt x="0" y="1044"/>
                    <a:pt x="80" y="1124"/>
                    <a:pt x="209" y="1124"/>
                  </a:cubicBezTo>
                  <a:cubicBezTo>
                    <a:pt x="818" y="1124"/>
                    <a:pt x="1412" y="1381"/>
                    <a:pt x="1813" y="1814"/>
                  </a:cubicBezTo>
                  <a:lnTo>
                    <a:pt x="1813" y="1268"/>
                  </a:lnTo>
                  <a:cubicBezTo>
                    <a:pt x="1621" y="1124"/>
                    <a:pt x="1428" y="1012"/>
                    <a:pt x="1203" y="899"/>
                  </a:cubicBezTo>
                  <a:cubicBezTo>
                    <a:pt x="1428" y="819"/>
                    <a:pt x="1621" y="707"/>
                    <a:pt x="1813" y="546"/>
                  </a:cubicBezTo>
                  <a:lnTo>
                    <a:pt x="1813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874075" y="1956825"/>
              <a:ext cx="130400" cy="130400"/>
            </a:xfrm>
            <a:custGeom>
              <a:rect b="b" l="l" r="r" t="t"/>
              <a:pathLst>
                <a:path extrusionOk="0" h="5216" w="5216">
                  <a:moveTo>
                    <a:pt x="2616" y="1204"/>
                  </a:moveTo>
                  <a:cubicBezTo>
                    <a:pt x="2873" y="1846"/>
                    <a:pt x="3386" y="2343"/>
                    <a:pt x="4012" y="2600"/>
                  </a:cubicBezTo>
                  <a:cubicBezTo>
                    <a:pt x="3370" y="2857"/>
                    <a:pt x="2873" y="3370"/>
                    <a:pt x="2616" y="4012"/>
                  </a:cubicBezTo>
                  <a:cubicBezTo>
                    <a:pt x="2343" y="3370"/>
                    <a:pt x="1830" y="2857"/>
                    <a:pt x="1204" y="2600"/>
                  </a:cubicBezTo>
                  <a:cubicBezTo>
                    <a:pt x="1846" y="2343"/>
                    <a:pt x="2343" y="1814"/>
                    <a:pt x="2616" y="1204"/>
                  </a:cubicBezTo>
                  <a:close/>
                  <a:moveTo>
                    <a:pt x="2616" y="1"/>
                  </a:moveTo>
                  <a:cubicBezTo>
                    <a:pt x="2488" y="1"/>
                    <a:pt x="2408" y="81"/>
                    <a:pt x="2408" y="193"/>
                  </a:cubicBezTo>
                  <a:cubicBezTo>
                    <a:pt x="2408" y="1413"/>
                    <a:pt x="1413" y="2407"/>
                    <a:pt x="210" y="2407"/>
                  </a:cubicBezTo>
                  <a:cubicBezTo>
                    <a:pt x="81" y="2407"/>
                    <a:pt x="1" y="2488"/>
                    <a:pt x="1" y="2600"/>
                  </a:cubicBezTo>
                  <a:cubicBezTo>
                    <a:pt x="1" y="2728"/>
                    <a:pt x="81" y="2809"/>
                    <a:pt x="210" y="2809"/>
                  </a:cubicBezTo>
                  <a:cubicBezTo>
                    <a:pt x="1429" y="2809"/>
                    <a:pt x="2408" y="3803"/>
                    <a:pt x="2408" y="5007"/>
                  </a:cubicBezTo>
                  <a:cubicBezTo>
                    <a:pt x="2408" y="5135"/>
                    <a:pt x="2488" y="5215"/>
                    <a:pt x="2616" y="5215"/>
                  </a:cubicBezTo>
                  <a:cubicBezTo>
                    <a:pt x="2728" y="5215"/>
                    <a:pt x="2809" y="5135"/>
                    <a:pt x="2809" y="5007"/>
                  </a:cubicBezTo>
                  <a:cubicBezTo>
                    <a:pt x="2809" y="3787"/>
                    <a:pt x="3819" y="2809"/>
                    <a:pt x="5023" y="2809"/>
                  </a:cubicBezTo>
                  <a:cubicBezTo>
                    <a:pt x="5135" y="2809"/>
                    <a:pt x="5215" y="2728"/>
                    <a:pt x="5215" y="2600"/>
                  </a:cubicBezTo>
                  <a:cubicBezTo>
                    <a:pt x="5215" y="2488"/>
                    <a:pt x="5135" y="2407"/>
                    <a:pt x="5023" y="2407"/>
                  </a:cubicBezTo>
                  <a:cubicBezTo>
                    <a:pt x="3787" y="2407"/>
                    <a:pt x="2809" y="1397"/>
                    <a:pt x="2809" y="193"/>
                  </a:cubicBezTo>
                  <a:cubicBezTo>
                    <a:pt x="2809" y="81"/>
                    <a:pt x="2728" y="1"/>
                    <a:pt x="2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5211575" y="17141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4" y="1172"/>
                  </a:moveTo>
                  <a:cubicBezTo>
                    <a:pt x="2857" y="1814"/>
                    <a:pt x="3370" y="2327"/>
                    <a:pt x="3996" y="2584"/>
                  </a:cubicBezTo>
                  <a:cubicBezTo>
                    <a:pt x="3354" y="2840"/>
                    <a:pt x="2857" y="3370"/>
                    <a:pt x="2584" y="3979"/>
                  </a:cubicBezTo>
                  <a:cubicBezTo>
                    <a:pt x="2327" y="3370"/>
                    <a:pt x="1830" y="2856"/>
                    <a:pt x="1188" y="2584"/>
                  </a:cubicBezTo>
                  <a:cubicBezTo>
                    <a:pt x="1830" y="2327"/>
                    <a:pt x="2327" y="1798"/>
                    <a:pt x="2584" y="1172"/>
                  </a:cubicBezTo>
                  <a:close/>
                  <a:moveTo>
                    <a:pt x="2616" y="1"/>
                  </a:moveTo>
                  <a:cubicBezTo>
                    <a:pt x="2488" y="1"/>
                    <a:pt x="2407" y="81"/>
                    <a:pt x="2407" y="193"/>
                  </a:cubicBezTo>
                  <a:cubicBezTo>
                    <a:pt x="2407" y="1412"/>
                    <a:pt x="1413" y="2407"/>
                    <a:pt x="209" y="2407"/>
                  </a:cubicBezTo>
                  <a:cubicBezTo>
                    <a:pt x="81" y="2407"/>
                    <a:pt x="1" y="2487"/>
                    <a:pt x="1" y="2600"/>
                  </a:cubicBezTo>
                  <a:cubicBezTo>
                    <a:pt x="1" y="2728"/>
                    <a:pt x="81" y="2808"/>
                    <a:pt x="209" y="2808"/>
                  </a:cubicBezTo>
                  <a:cubicBezTo>
                    <a:pt x="1429" y="2808"/>
                    <a:pt x="2407" y="3803"/>
                    <a:pt x="2407" y="5006"/>
                  </a:cubicBezTo>
                  <a:cubicBezTo>
                    <a:pt x="2407" y="5102"/>
                    <a:pt x="2488" y="5215"/>
                    <a:pt x="2616" y="5215"/>
                  </a:cubicBezTo>
                  <a:cubicBezTo>
                    <a:pt x="2728" y="5215"/>
                    <a:pt x="2808" y="5135"/>
                    <a:pt x="2808" y="5006"/>
                  </a:cubicBezTo>
                  <a:cubicBezTo>
                    <a:pt x="2808" y="3787"/>
                    <a:pt x="3819" y="2808"/>
                    <a:pt x="5022" y="2808"/>
                  </a:cubicBezTo>
                  <a:cubicBezTo>
                    <a:pt x="5135" y="2808"/>
                    <a:pt x="5215" y="2728"/>
                    <a:pt x="5215" y="2600"/>
                  </a:cubicBezTo>
                  <a:cubicBezTo>
                    <a:pt x="5215" y="2487"/>
                    <a:pt x="5135" y="2407"/>
                    <a:pt x="5022" y="2407"/>
                  </a:cubicBezTo>
                  <a:cubicBezTo>
                    <a:pt x="3787" y="2407"/>
                    <a:pt x="2808" y="1396"/>
                    <a:pt x="2808" y="193"/>
                  </a:cubicBezTo>
                  <a:cubicBezTo>
                    <a:pt x="2808" y="81"/>
                    <a:pt x="2728" y="1"/>
                    <a:pt x="2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6526350" y="1773550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6" y="1123"/>
                  </a:moveTo>
                  <a:cubicBezTo>
                    <a:pt x="2375" y="1588"/>
                    <a:pt x="2744" y="1973"/>
                    <a:pt x="3209" y="2166"/>
                  </a:cubicBezTo>
                  <a:cubicBezTo>
                    <a:pt x="2744" y="2391"/>
                    <a:pt x="2375" y="2760"/>
                    <a:pt x="2166" y="3209"/>
                  </a:cubicBezTo>
                  <a:cubicBezTo>
                    <a:pt x="1942" y="2760"/>
                    <a:pt x="1573" y="2375"/>
                    <a:pt x="1123" y="2166"/>
                  </a:cubicBezTo>
                  <a:cubicBezTo>
                    <a:pt x="1573" y="1957"/>
                    <a:pt x="1958" y="1588"/>
                    <a:pt x="2166" y="1123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0"/>
                    <a:pt x="1958" y="209"/>
                  </a:cubicBezTo>
                  <a:cubicBezTo>
                    <a:pt x="1958" y="1171"/>
                    <a:pt x="1171" y="1973"/>
                    <a:pt x="193" y="1973"/>
                  </a:cubicBezTo>
                  <a:cubicBezTo>
                    <a:pt x="81" y="1973"/>
                    <a:pt x="0" y="2054"/>
                    <a:pt x="0" y="2166"/>
                  </a:cubicBezTo>
                  <a:cubicBezTo>
                    <a:pt x="0" y="2294"/>
                    <a:pt x="81" y="2375"/>
                    <a:pt x="193" y="2375"/>
                  </a:cubicBezTo>
                  <a:cubicBezTo>
                    <a:pt x="1155" y="2375"/>
                    <a:pt x="1958" y="3161"/>
                    <a:pt x="1958" y="4139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8" y="4332"/>
                    <a:pt x="2359" y="4252"/>
                    <a:pt x="2359" y="4139"/>
                  </a:cubicBezTo>
                  <a:cubicBezTo>
                    <a:pt x="2359" y="3161"/>
                    <a:pt x="3145" y="2375"/>
                    <a:pt x="4123" y="2375"/>
                  </a:cubicBezTo>
                  <a:cubicBezTo>
                    <a:pt x="4236" y="2375"/>
                    <a:pt x="4332" y="2294"/>
                    <a:pt x="4332" y="2166"/>
                  </a:cubicBezTo>
                  <a:cubicBezTo>
                    <a:pt x="4332" y="2054"/>
                    <a:pt x="4236" y="1973"/>
                    <a:pt x="4123" y="1973"/>
                  </a:cubicBezTo>
                  <a:cubicBezTo>
                    <a:pt x="3161" y="1973"/>
                    <a:pt x="2359" y="1187"/>
                    <a:pt x="2359" y="209"/>
                  </a:cubicBezTo>
                  <a:cubicBezTo>
                    <a:pt x="2359" y="80"/>
                    <a:pt x="2278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3948150" y="1822475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7" y="1123"/>
                  </a:moveTo>
                  <a:cubicBezTo>
                    <a:pt x="2391" y="1573"/>
                    <a:pt x="2744" y="1958"/>
                    <a:pt x="3210" y="2166"/>
                  </a:cubicBezTo>
                  <a:cubicBezTo>
                    <a:pt x="2744" y="2375"/>
                    <a:pt x="2375" y="2744"/>
                    <a:pt x="2167" y="3209"/>
                  </a:cubicBezTo>
                  <a:cubicBezTo>
                    <a:pt x="1942" y="2744"/>
                    <a:pt x="1589" y="2359"/>
                    <a:pt x="1124" y="2166"/>
                  </a:cubicBezTo>
                  <a:cubicBezTo>
                    <a:pt x="1589" y="1958"/>
                    <a:pt x="1974" y="1573"/>
                    <a:pt x="2167" y="1123"/>
                  </a:cubicBezTo>
                  <a:close/>
                  <a:moveTo>
                    <a:pt x="2167" y="0"/>
                  </a:moveTo>
                  <a:cubicBezTo>
                    <a:pt x="2055" y="0"/>
                    <a:pt x="1974" y="81"/>
                    <a:pt x="1974" y="193"/>
                  </a:cubicBezTo>
                  <a:cubicBezTo>
                    <a:pt x="1974" y="1156"/>
                    <a:pt x="1188" y="1958"/>
                    <a:pt x="210" y="1958"/>
                  </a:cubicBezTo>
                  <a:cubicBezTo>
                    <a:pt x="81" y="1958"/>
                    <a:pt x="1" y="2038"/>
                    <a:pt x="1" y="2166"/>
                  </a:cubicBezTo>
                  <a:cubicBezTo>
                    <a:pt x="1" y="2279"/>
                    <a:pt x="81" y="2359"/>
                    <a:pt x="210" y="2359"/>
                  </a:cubicBezTo>
                  <a:cubicBezTo>
                    <a:pt x="1188" y="2375"/>
                    <a:pt x="1974" y="3161"/>
                    <a:pt x="1974" y="4124"/>
                  </a:cubicBezTo>
                  <a:cubicBezTo>
                    <a:pt x="1974" y="4252"/>
                    <a:pt x="2055" y="4332"/>
                    <a:pt x="2167" y="4332"/>
                  </a:cubicBezTo>
                  <a:cubicBezTo>
                    <a:pt x="2295" y="4332"/>
                    <a:pt x="2375" y="4252"/>
                    <a:pt x="2375" y="4124"/>
                  </a:cubicBezTo>
                  <a:cubicBezTo>
                    <a:pt x="2375" y="3161"/>
                    <a:pt x="3145" y="2359"/>
                    <a:pt x="4124" y="2359"/>
                  </a:cubicBezTo>
                  <a:cubicBezTo>
                    <a:pt x="4252" y="2359"/>
                    <a:pt x="4333" y="2279"/>
                    <a:pt x="4333" y="2166"/>
                  </a:cubicBezTo>
                  <a:cubicBezTo>
                    <a:pt x="4333" y="2038"/>
                    <a:pt x="4252" y="1958"/>
                    <a:pt x="4124" y="1958"/>
                  </a:cubicBezTo>
                  <a:cubicBezTo>
                    <a:pt x="3178" y="1958"/>
                    <a:pt x="2375" y="1172"/>
                    <a:pt x="2375" y="193"/>
                  </a:cubicBezTo>
                  <a:cubicBezTo>
                    <a:pt x="2375" y="81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4819725" y="1314300"/>
              <a:ext cx="318875" cy="318875"/>
            </a:xfrm>
            <a:custGeom>
              <a:rect b="b" l="l" r="r" t="t"/>
              <a:pathLst>
                <a:path extrusionOk="0" h="12755" w="12755">
                  <a:moveTo>
                    <a:pt x="6370" y="1829"/>
                  </a:moveTo>
                  <a:cubicBezTo>
                    <a:pt x="6947" y="4075"/>
                    <a:pt x="8712" y="5840"/>
                    <a:pt x="10942" y="6402"/>
                  </a:cubicBezTo>
                  <a:cubicBezTo>
                    <a:pt x="8712" y="6963"/>
                    <a:pt x="6947" y="8728"/>
                    <a:pt x="6370" y="10974"/>
                  </a:cubicBezTo>
                  <a:cubicBezTo>
                    <a:pt x="5792" y="8728"/>
                    <a:pt x="4027" y="6963"/>
                    <a:pt x="1797" y="6402"/>
                  </a:cubicBezTo>
                  <a:cubicBezTo>
                    <a:pt x="4043" y="5824"/>
                    <a:pt x="5808" y="4059"/>
                    <a:pt x="6370" y="1829"/>
                  </a:cubicBezTo>
                  <a:close/>
                  <a:moveTo>
                    <a:pt x="6370" y="0"/>
                  </a:moveTo>
                  <a:cubicBezTo>
                    <a:pt x="6257" y="0"/>
                    <a:pt x="6177" y="81"/>
                    <a:pt x="6177" y="209"/>
                  </a:cubicBezTo>
                  <a:cubicBezTo>
                    <a:pt x="6177" y="3498"/>
                    <a:pt x="3482" y="6177"/>
                    <a:pt x="193" y="6177"/>
                  </a:cubicBezTo>
                  <a:cubicBezTo>
                    <a:pt x="81" y="6177"/>
                    <a:pt x="0" y="6257"/>
                    <a:pt x="0" y="6386"/>
                  </a:cubicBezTo>
                  <a:cubicBezTo>
                    <a:pt x="0" y="6498"/>
                    <a:pt x="81" y="6578"/>
                    <a:pt x="193" y="6578"/>
                  </a:cubicBezTo>
                  <a:cubicBezTo>
                    <a:pt x="3482" y="6578"/>
                    <a:pt x="6177" y="9273"/>
                    <a:pt x="6177" y="12562"/>
                  </a:cubicBezTo>
                  <a:cubicBezTo>
                    <a:pt x="6177" y="12675"/>
                    <a:pt x="6257" y="12755"/>
                    <a:pt x="6370" y="12755"/>
                  </a:cubicBezTo>
                  <a:cubicBezTo>
                    <a:pt x="6498" y="12755"/>
                    <a:pt x="6578" y="12675"/>
                    <a:pt x="6578" y="12562"/>
                  </a:cubicBezTo>
                  <a:cubicBezTo>
                    <a:pt x="6578" y="9273"/>
                    <a:pt x="9257" y="6578"/>
                    <a:pt x="12546" y="6578"/>
                  </a:cubicBezTo>
                  <a:cubicBezTo>
                    <a:pt x="12675" y="6578"/>
                    <a:pt x="12755" y="6498"/>
                    <a:pt x="12755" y="6386"/>
                  </a:cubicBezTo>
                  <a:cubicBezTo>
                    <a:pt x="12755" y="6257"/>
                    <a:pt x="12643" y="6177"/>
                    <a:pt x="12546" y="6177"/>
                  </a:cubicBezTo>
                  <a:cubicBezTo>
                    <a:pt x="9257" y="6177"/>
                    <a:pt x="6578" y="3498"/>
                    <a:pt x="6578" y="209"/>
                  </a:cubicBezTo>
                  <a:cubicBezTo>
                    <a:pt x="6578" y="81"/>
                    <a:pt x="6498" y="0"/>
                    <a:pt x="637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6160550" y="46272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7" y="1139"/>
                  </a:moveTo>
                  <a:cubicBezTo>
                    <a:pt x="2391" y="1605"/>
                    <a:pt x="2760" y="1990"/>
                    <a:pt x="3209" y="2182"/>
                  </a:cubicBezTo>
                  <a:cubicBezTo>
                    <a:pt x="2776" y="2391"/>
                    <a:pt x="2391" y="2776"/>
                    <a:pt x="2167" y="3241"/>
                  </a:cubicBezTo>
                  <a:cubicBezTo>
                    <a:pt x="1958" y="2776"/>
                    <a:pt x="1589" y="2391"/>
                    <a:pt x="1124" y="2182"/>
                  </a:cubicBezTo>
                  <a:cubicBezTo>
                    <a:pt x="1589" y="1974"/>
                    <a:pt x="1974" y="1605"/>
                    <a:pt x="2167" y="1139"/>
                  </a:cubicBezTo>
                  <a:close/>
                  <a:moveTo>
                    <a:pt x="2167" y="0"/>
                  </a:moveTo>
                  <a:cubicBezTo>
                    <a:pt x="2054" y="0"/>
                    <a:pt x="1974" y="80"/>
                    <a:pt x="1974" y="209"/>
                  </a:cubicBezTo>
                  <a:cubicBezTo>
                    <a:pt x="1974" y="1171"/>
                    <a:pt x="1188" y="1974"/>
                    <a:pt x="209" y="1974"/>
                  </a:cubicBezTo>
                  <a:cubicBezTo>
                    <a:pt x="81" y="1974"/>
                    <a:pt x="1" y="2054"/>
                    <a:pt x="1" y="2166"/>
                  </a:cubicBezTo>
                  <a:cubicBezTo>
                    <a:pt x="1" y="2294"/>
                    <a:pt x="81" y="2375"/>
                    <a:pt x="209" y="2375"/>
                  </a:cubicBezTo>
                  <a:cubicBezTo>
                    <a:pt x="1172" y="2375"/>
                    <a:pt x="1974" y="3161"/>
                    <a:pt x="1974" y="4139"/>
                  </a:cubicBezTo>
                  <a:cubicBezTo>
                    <a:pt x="1974" y="4252"/>
                    <a:pt x="2054" y="4332"/>
                    <a:pt x="2167" y="4332"/>
                  </a:cubicBezTo>
                  <a:cubicBezTo>
                    <a:pt x="2295" y="4332"/>
                    <a:pt x="2375" y="4252"/>
                    <a:pt x="2375" y="4139"/>
                  </a:cubicBezTo>
                  <a:cubicBezTo>
                    <a:pt x="2375" y="3177"/>
                    <a:pt x="3161" y="2375"/>
                    <a:pt x="4140" y="2375"/>
                  </a:cubicBezTo>
                  <a:cubicBezTo>
                    <a:pt x="4252" y="2375"/>
                    <a:pt x="4332" y="2294"/>
                    <a:pt x="4332" y="2166"/>
                  </a:cubicBezTo>
                  <a:cubicBezTo>
                    <a:pt x="4332" y="2054"/>
                    <a:pt x="4236" y="1974"/>
                    <a:pt x="4140" y="1974"/>
                  </a:cubicBezTo>
                  <a:cubicBezTo>
                    <a:pt x="3177" y="1974"/>
                    <a:pt x="2375" y="1187"/>
                    <a:pt x="2375" y="209"/>
                  </a:cubicBezTo>
                  <a:cubicBezTo>
                    <a:pt x="2375" y="80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4585500" y="1203600"/>
              <a:ext cx="153225" cy="153625"/>
            </a:xfrm>
            <a:custGeom>
              <a:rect b="b" l="l" r="r" t="t"/>
              <a:pathLst>
                <a:path extrusionOk="0" h="6145" w="6129">
                  <a:moveTo>
                    <a:pt x="3064" y="401"/>
                  </a:moveTo>
                  <a:cubicBezTo>
                    <a:pt x="4524" y="401"/>
                    <a:pt x="5728" y="1605"/>
                    <a:pt x="5728" y="3065"/>
                  </a:cubicBezTo>
                  <a:cubicBezTo>
                    <a:pt x="5728" y="4541"/>
                    <a:pt x="4524" y="5744"/>
                    <a:pt x="3064" y="5744"/>
                  </a:cubicBezTo>
                  <a:cubicBezTo>
                    <a:pt x="1604" y="5744"/>
                    <a:pt x="401" y="4541"/>
                    <a:pt x="401" y="3065"/>
                  </a:cubicBezTo>
                  <a:cubicBezTo>
                    <a:pt x="417" y="1605"/>
                    <a:pt x="1604" y="401"/>
                    <a:pt x="3064" y="401"/>
                  </a:cubicBezTo>
                  <a:close/>
                  <a:moveTo>
                    <a:pt x="3064" y="0"/>
                  </a:moveTo>
                  <a:cubicBezTo>
                    <a:pt x="1380" y="0"/>
                    <a:pt x="0" y="1380"/>
                    <a:pt x="0" y="3065"/>
                  </a:cubicBezTo>
                  <a:cubicBezTo>
                    <a:pt x="16" y="4749"/>
                    <a:pt x="1380" y="6145"/>
                    <a:pt x="3064" y="6145"/>
                  </a:cubicBezTo>
                  <a:cubicBezTo>
                    <a:pt x="4749" y="6145"/>
                    <a:pt x="6129" y="4749"/>
                    <a:pt x="6129" y="3065"/>
                  </a:cubicBezTo>
                  <a:cubicBezTo>
                    <a:pt x="6129" y="1380"/>
                    <a:pt x="4749" y="0"/>
                    <a:pt x="306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059575" y="10672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73"/>
                    <a:pt x="1589" y="1910"/>
                    <a:pt x="1172" y="1910"/>
                  </a:cubicBezTo>
                  <a:cubicBezTo>
                    <a:pt x="754" y="1910"/>
                    <a:pt x="401" y="1557"/>
                    <a:pt x="401" y="1140"/>
                  </a:cubicBezTo>
                  <a:cubicBezTo>
                    <a:pt x="401" y="739"/>
                    <a:pt x="754" y="386"/>
                    <a:pt x="1172" y="386"/>
                  </a:cubicBezTo>
                  <a:close/>
                  <a:moveTo>
                    <a:pt x="1172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814"/>
                    <a:pt x="530" y="2327"/>
                    <a:pt x="1172" y="2327"/>
                  </a:cubicBezTo>
                  <a:cubicBezTo>
                    <a:pt x="1813" y="2327"/>
                    <a:pt x="2327" y="1814"/>
                    <a:pt x="2327" y="1172"/>
                  </a:cubicBezTo>
                  <a:cubicBezTo>
                    <a:pt x="2327" y="530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7030100" y="1106925"/>
              <a:ext cx="58200" cy="58200"/>
            </a:xfrm>
            <a:custGeom>
              <a:rect b="b" l="l" r="r" t="t"/>
              <a:pathLst>
                <a:path extrusionOk="0" h="2328" w="2328">
                  <a:moveTo>
                    <a:pt x="1156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57"/>
                    <a:pt x="1589" y="1894"/>
                    <a:pt x="1156" y="1894"/>
                  </a:cubicBezTo>
                  <a:cubicBezTo>
                    <a:pt x="739" y="1894"/>
                    <a:pt x="402" y="1557"/>
                    <a:pt x="402" y="1140"/>
                  </a:cubicBezTo>
                  <a:cubicBezTo>
                    <a:pt x="402" y="723"/>
                    <a:pt x="739" y="386"/>
                    <a:pt x="1156" y="386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6533575" y="43461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71" y="418"/>
                  </a:moveTo>
                  <a:cubicBezTo>
                    <a:pt x="1588" y="418"/>
                    <a:pt x="1925" y="771"/>
                    <a:pt x="1925" y="1188"/>
                  </a:cubicBezTo>
                  <a:cubicBezTo>
                    <a:pt x="1925" y="1605"/>
                    <a:pt x="1588" y="1942"/>
                    <a:pt x="1171" y="1942"/>
                  </a:cubicBezTo>
                  <a:cubicBezTo>
                    <a:pt x="754" y="1942"/>
                    <a:pt x="401" y="1605"/>
                    <a:pt x="401" y="1188"/>
                  </a:cubicBezTo>
                  <a:cubicBezTo>
                    <a:pt x="401" y="771"/>
                    <a:pt x="754" y="418"/>
                    <a:pt x="1171" y="418"/>
                  </a:cubicBezTo>
                  <a:close/>
                  <a:moveTo>
                    <a:pt x="1171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798"/>
                    <a:pt x="530" y="2327"/>
                    <a:pt x="1171" y="2327"/>
                  </a:cubicBezTo>
                  <a:cubicBezTo>
                    <a:pt x="1813" y="2327"/>
                    <a:pt x="2326" y="1798"/>
                    <a:pt x="2326" y="1172"/>
                  </a:cubicBezTo>
                  <a:cubicBezTo>
                    <a:pt x="2326" y="530"/>
                    <a:pt x="1813" y="1"/>
                    <a:pt x="117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4728675" y="858675"/>
              <a:ext cx="67400" cy="62175"/>
            </a:xfrm>
            <a:custGeom>
              <a:rect b="b" l="l" r="r" t="t"/>
              <a:pathLst>
                <a:path extrusionOk="0" h="2487" w="2696">
                  <a:moveTo>
                    <a:pt x="1348" y="209"/>
                  </a:moveTo>
                  <a:cubicBezTo>
                    <a:pt x="1878" y="209"/>
                    <a:pt x="2295" y="626"/>
                    <a:pt x="2295" y="1139"/>
                  </a:cubicBezTo>
                  <a:cubicBezTo>
                    <a:pt x="2295" y="1669"/>
                    <a:pt x="1878" y="2086"/>
                    <a:pt x="1348" y="2086"/>
                  </a:cubicBezTo>
                  <a:cubicBezTo>
                    <a:pt x="835" y="2086"/>
                    <a:pt x="402" y="1669"/>
                    <a:pt x="402" y="1139"/>
                  </a:cubicBezTo>
                  <a:cubicBezTo>
                    <a:pt x="402" y="626"/>
                    <a:pt x="835" y="209"/>
                    <a:pt x="1348" y="209"/>
                  </a:cubicBezTo>
                  <a:close/>
                  <a:moveTo>
                    <a:pt x="642" y="0"/>
                  </a:moveTo>
                  <a:cubicBezTo>
                    <a:pt x="273" y="241"/>
                    <a:pt x="1" y="658"/>
                    <a:pt x="1" y="1139"/>
                  </a:cubicBezTo>
                  <a:cubicBezTo>
                    <a:pt x="1" y="1893"/>
                    <a:pt x="610" y="2487"/>
                    <a:pt x="1348" y="2487"/>
                  </a:cubicBezTo>
                  <a:cubicBezTo>
                    <a:pt x="2086" y="2487"/>
                    <a:pt x="2696" y="1893"/>
                    <a:pt x="2696" y="1139"/>
                  </a:cubicBezTo>
                  <a:cubicBezTo>
                    <a:pt x="2696" y="658"/>
                    <a:pt x="2439" y="241"/>
                    <a:pt x="205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7054175" y="408500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88" y="402"/>
                  </a:moveTo>
                  <a:cubicBezTo>
                    <a:pt x="1605" y="402"/>
                    <a:pt x="1942" y="738"/>
                    <a:pt x="1942" y="1156"/>
                  </a:cubicBezTo>
                  <a:cubicBezTo>
                    <a:pt x="1942" y="1589"/>
                    <a:pt x="1605" y="1926"/>
                    <a:pt x="1188" y="1926"/>
                  </a:cubicBezTo>
                  <a:cubicBezTo>
                    <a:pt x="755" y="1926"/>
                    <a:pt x="418" y="1573"/>
                    <a:pt x="418" y="1156"/>
                  </a:cubicBezTo>
                  <a:cubicBezTo>
                    <a:pt x="418" y="738"/>
                    <a:pt x="755" y="402"/>
                    <a:pt x="1188" y="402"/>
                  </a:cubicBezTo>
                  <a:close/>
                  <a:moveTo>
                    <a:pt x="1156" y="0"/>
                  </a:moveTo>
                  <a:cubicBezTo>
                    <a:pt x="514" y="0"/>
                    <a:pt x="1" y="514"/>
                    <a:pt x="1" y="1156"/>
                  </a:cubicBezTo>
                  <a:cubicBezTo>
                    <a:pt x="1" y="1797"/>
                    <a:pt x="514" y="2327"/>
                    <a:pt x="1156" y="2327"/>
                  </a:cubicBezTo>
                  <a:cubicBezTo>
                    <a:pt x="1797" y="2327"/>
                    <a:pt x="2327" y="1797"/>
                    <a:pt x="2327" y="1156"/>
                  </a:cubicBezTo>
                  <a:cubicBezTo>
                    <a:pt x="2327" y="514"/>
                    <a:pt x="1797" y="0"/>
                    <a:pt x="115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5917100" y="1359625"/>
              <a:ext cx="46550" cy="83050"/>
            </a:xfrm>
            <a:custGeom>
              <a:rect b="b" l="l" r="r" t="t"/>
              <a:pathLst>
                <a:path extrusionOk="0" h="3322" w="1862">
                  <a:moveTo>
                    <a:pt x="899" y="658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8" y="1396"/>
                    <a:pt x="642" y="1348"/>
                    <a:pt x="578" y="1284"/>
                  </a:cubicBezTo>
                  <a:cubicBezTo>
                    <a:pt x="498" y="1220"/>
                    <a:pt x="482" y="1139"/>
                    <a:pt x="482" y="1027"/>
                  </a:cubicBezTo>
                  <a:cubicBezTo>
                    <a:pt x="482" y="899"/>
                    <a:pt x="514" y="818"/>
                    <a:pt x="594" y="754"/>
                  </a:cubicBezTo>
                  <a:cubicBezTo>
                    <a:pt x="674" y="706"/>
                    <a:pt x="770" y="658"/>
                    <a:pt x="899" y="658"/>
                  </a:cubicBezTo>
                  <a:close/>
                  <a:moveTo>
                    <a:pt x="1027" y="1861"/>
                  </a:moveTo>
                  <a:cubicBezTo>
                    <a:pt x="1155" y="1909"/>
                    <a:pt x="1268" y="1958"/>
                    <a:pt x="1348" y="2022"/>
                  </a:cubicBezTo>
                  <a:cubicBezTo>
                    <a:pt x="1428" y="2086"/>
                    <a:pt x="1460" y="2182"/>
                    <a:pt x="1460" y="2278"/>
                  </a:cubicBezTo>
                  <a:cubicBezTo>
                    <a:pt x="1444" y="2423"/>
                    <a:pt x="1396" y="2503"/>
                    <a:pt x="1348" y="2583"/>
                  </a:cubicBezTo>
                  <a:cubicBezTo>
                    <a:pt x="1268" y="2663"/>
                    <a:pt x="1155" y="2680"/>
                    <a:pt x="1027" y="2680"/>
                  </a:cubicBezTo>
                  <a:lnTo>
                    <a:pt x="1027" y="1861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37"/>
                    <a:pt x="417" y="401"/>
                  </a:cubicBezTo>
                  <a:cubicBezTo>
                    <a:pt x="273" y="466"/>
                    <a:pt x="177" y="546"/>
                    <a:pt x="113" y="658"/>
                  </a:cubicBezTo>
                  <a:cubicBezTo>
                    <a:pt x="32" y="754"/>
                    <a:pt x="0" y="899"/>
                    <a:pt x="0" y="1027"/>
                  </a:cubicBezTo>
                  <a:cubicBezTo>
                    <a:pt x="0" y="1204"/>
                    <a:pt x="32" y="1316"/>
                    <a:pt x="113" y="1444"/>
                  </a:cubicBezTo>
                  <a:cubicBezTo>
                    <a:pt x="193" y="1540"/>
                    <a:pt x="305" y="1621"/>
                    <a:pt x="401" y="1669"/>
                  </a:cubicBezTo>
                  <a:cubicBezTo>
                    <a:pt x="498" y="1701"/>
                    <a:pt x="658" y="1765"/>
                    <a:pt x="867" y="1829"/>
                  </a:cubicBezTo>
                  <a:lnTo>
                    <a:pt x="867" y="2663"/>
                  </a:lnTo>
                  <a:cubicBezTo>
                    <a:pt x="738" y="2647"/>
                    <a:pt x="642" y="2599"/>
                    <a:pt x="578" y="2519"/>
                  </a:cubicBezTo>
                  <a:cubicBezTo>
                    <a:pt x="514" y="2439"/>
                    <a:pt x="466" y="2359"/>
                    <a:pt x="466" y="2262"/>
                  </a:cubicBezTo>
                  <a:lnTo>
                    <a:pt x="0" y="2262"/>
                  </a:lnTo>
                  <a:cubicBezTo>
                    <a:pt x="16" y="2471"/>
                    <a:pt x="97" y="2647"/>
                    <a:pt x="257" y="2792"/>
                  </a:cubicBezTo>
                  <a:cubicBezTo>
                    <a:pt x="417" y="2920"/>
                    <a:pt x="626" y="3000"/>
                    <a:pt x="867" y="3032"/>
                  </a:cubicBezTo>
                  <a:lnTo>
                    <a:pt x="867" y="3321"/>
                  </a:lnTo>
                  <a:lnTo>
                    <a:pt x="979" y="3321"/>
                  </a:lnTo>
                  <a:lnTo>
                    <a:pt x="979" y="3032"/>
                  </a:lnTo>
                  <a:cubicBezTo>
                    <a:pt x="1171" y="3032"/>
                    <a:pt x="1332" y="2984"/>
                    <a:pt x="1460" y="2920"/>
                  </a:cubicBezTo>
                  <a:cubicBezTo>
                    <a:pt x="1605" y="2872"/>
                    <a:pt x="1701" y="2760"/>
                    <a:pt x="1765" y="2663"/>
                  </a:cubicBezTo>
                  <a:cubicBezTo>
                    <a:pt x="1829" y="2551"/>
                    <a:pt x="1861" y="2423"/>
                    <a:pt x="1861" y="2311"/>
                  </a:cubicBezTo>
                  <a:cubicBezTo>
                    <a:pt x="1861" y="2150"/>
                    <a:pt x="1829" y="2006"/>
                    <a:pt x="1749" y="1909"/>
                  </a:cubicBezTo>
                  <a:cubicBezTo>
                    <a:pt x="1669" y="1797"/>
                    <a:pt x="1621" y="1717"/>
                    <a:pt x="1508" y="1669"/>
                  </a:cubicBezTo>
                  <a:cubicBezTo>
                    <a:pt x="1396" y="1621"/>
                    <a:pt x="1236" y="1556"/>
                    <a:pt x="1075" y="1508"/>
                  </a:cubicBezTo>
                  <a:lnTo>
                    <a:pt x="995" y="1476"/>
                  </a:lnTo>
                  <a:lnTo>
                    <a:pt x="995" y="658"/>
                  </a:lnTo>
                  <a:cubicBezTo>
                    <a:pt x="1107" y="674"/>
                    <a:pt x="1204" y="722"/>
                    <a:pt x="1268" y="786"/>
                  </a:cubicBezTo>
                  <a:cubicBezTo>
                    <a:pt x="1316" y="835"/>
                    <a:pt x="1364" y="915"/>
                    <a:pt x="1380" y="1027"/>
                  </a:cubicBezTo>
                  <a:lnTo>
                    <a:pt x="1845" y="1027"/>
                  </a:lnTo>
                  <a:cubicBezTo>
                    <a:pt x="1829" y="818"/>
                    <a:pt x="1733" y="658"/>
                    <a:pt x="1573" y="546"/>
                  </a:cubicBezTo>
                  <a:cubicBezTo>
                    <a:pt x="1444" y="417"/>
                    <a:pt x="1236" y="337"/>
                    <a:pt x="995" y="321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5869375" y="1330350"/>
              <a:ext cx="143600" cy="143600"/>
            </a:xfrm>
            <a:custGeom>
              <a:rect b="b" l="l" r="r" t="t"/>
              <a:pathLst>
                <a:path extrusionOk="0" h="5744" w="5744">
                  <a:moveTo>
                    <a:pt x="2872" y="401"/>
                  </a:moveTo>
                  <a:cubicBezTo>
                    <a:pt x="4236" y="401"/>
                    <a:pt x="5343" y="1508"/>
                    <a:pt x="5343" y="2872"/>
                  </a:cubicBezTo>
                  <a:cubicBezTo>
                    <a:pt x="5343" y="4236"/>
                    <a:pt x="4236" y="5343"/>
                    <a:pt x="2872" y="5343"/>
                  </a:cubicBezTo>
                  <a:cubicBezTo>
                    <a:pt x="1508" y="5343"/>
                    <a:pt x="401" y="4236"/>
                    <a:pt x="401" y="2872"/>
                  </a:cubicBezTo>
                  <a:cubicBezTo>
                    <a:pt x="401" y="1508"/>
                    <a:pt x="1508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60"/>
                    <a:pt x="1284" y="5744"/>
                    <a:pt x="2872" y="5744"/>
                  </a:cubicBezTo>
                  <a:cubicBezTo>
                    <a:pt x="4460" y="5744"/>
                    <a:pt x="5744" y="4460"/>
                    <a:pt x="5744" y="2872"/>
                  </a:cubicBezTo>
                  <a:cubicBezTo>
                    <a:pt x="5744" y="1284"/>
                    <a:pt x="4460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5838875" y="1299850"/>
              <a:ext cx="204575" cy="204575"/>
            </a:xfrm>
            <a:custGeom>
              <a:rect b="b" l="l" r="r" t="t"/>
              <a:pathLst>
                <a:path extrusionOk="0" h="8183" w="8183">
                  <a:moveTo>
                    <a:pt x="4092" y="402"/>
                  </a:moveTo>
                  <a:cubicBezTo>
                    <a:pt x="6129" y="402"/>
                    <a:pt x="7782" y="2070"/>
                    <a:pt x="7782" y="4092"/>
                  </a:cubicBezTo>
                  <a:cubicBezTo>
                    <a:pt x="7798" y="6145"/>
                    <a:pt x="6129" y="7782"/>
                    <a:pt x="4092" y="7782"/>
                  </a:cubicBezTo>
                  <a:cubicBezTo>
                    <a:pt x="2038" y="7782"/>
                    <a:pt x="402" y="6113"/>
                    <a:pt x="402" y="4092"/>
                  </a:cubicBezTo>
                  <a:cubicBezTo>
                    <a:pt x="402" y="2054"/>
                    <a:pt x="2054" y="402"/>
                    <a:pt x="4092" y="402"/>
                  </a:cubicBezTo>
                  <a:close/>
                  <a:moveTo>
                    <a:pt x="4092" y="1"/>
                  </a:moveTo>
                  <a:cubicBezTo>
                    <a:pt x="1830" y="1"/>
                    <a:pt x="1" y="1846"/>
                    <a:pt x="1" y="4092"/>
                  </a:cubicBezTo>
                  <a:cubicBezTo>
                    <a:pt x="1" y="6338"/>
                    <a:pt x="1846" y="8183"/>
                    <a:pt x="4092" y="8183"/>
                  </a:cubicBezTo>
                  <a:cubicBezTo>
                    <a:pt x="6338" y="8183"/>
                    <a:pt x="8183" y="6338"/>
                    <a:pt x="8183" y="4092"/>
                  </a:cubicBezTo>
                  <a:cubicBezTo>
                    <a:pt x="8183" y="1846"/>
                    <a:pt x="6354" y="1"/>
                    <a:pt x="409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5684475" y="1244100"/>
              <a:ext cx="513400" cy="435200"/>
            </a:xfrm>
            <a:custGeom>
              <a:rect b="b" l="l" r="r" t="t"/>
              <a:pathLst>
                <a:path extrusionOk="0" h="17408" w="20536">
                  <a:moveTo>
                    <a:pt x="17102" y="402"/>
                  </a:moveTo>
                  <a:cubicBezTo>
                    <a:pt x="18787" y="402"/>
                    <a:pt x="20151" y="1766"/>
                    <a:pt x="20151" y="3450"/>
                  </a:cubicBezTo>
                  <a:lnTo>
                    <a:pt x="20151" y="11488"/>
                  </a:lnTo>
                  <a:lnTo>
                    <a:pt x="417" y="11488"/>
                  </a:lnTo>
                  <a:lnTo>
                    <a:pt x="417" y="3450"/>
                  </a:lnTo>
                  <a:cubicBezTo>
                    <a:pt x="417" y="1766"/>
                    <a:pt x="1781" y="402"/>
                    <a:pt x="3465" y="402"/>
                  </a:cubicBezTo>
                  <a:close/>
                  <a:moveTo>
                    <a:pt x="20135" y="11889"/>
                  </a:moveTo>
                  <a:cubicBezTo>
                    <a:pt x="20087" y="13541"/>
                    <a:pt x="18723" y="14841"/>
                    <a:pt x="17086" y="14841"/>
                  </a:cubicBezTo>
                  <a:lnTo>
                    <a:pt x="3465" y="14841"/>
                  </a:lnTo>
                  <a:cubicBezTo>
                    <a:pt x="1813" y="14841"/>
                    <a:pt x="481" y="13525"/>
                    <a:pt x="417" y="11889"/>
                  </a:cubicBezTo>
                  <a:close/>
                  <a:moveTo>
                    <a:pt x="12338" y="15274"/>
                  </a:moveTo>
                  <a:lnTo>
                    <a:pt x="12338" y="16894"/>
                  </a:lnTo>
                  <a:lnTo>
                    <a:pt x="8214" y="16894"/>
                  </a:lnTo>
                  <a:lnTo>
                    <a:pt x="8214" y="15274"/>
                  </a:lnTo>
                  <a:close/>
                  <a:moveTo>
                    <a:pt x="3449" y="1"/>
                  </a:moveTo>
                  <a:cubicBezTo>
                    <a:pt x="1540" y="1"/>
                    <a:pt x="0" y="1557"/>
                    <a:pt x="0" y="3450"/>
                  </a:cubicBezTo>
                  <a:lnTo>
                    <a:pt x="0" y="11825"/>
                  </a:lnTo>
                  <a:cubicBezTo>
                    <a:pt x="16" y="13718"/>
                    <a:pt x="1556" y="15274"/>
                    <a:pt x="3465" y="15274"/>
                  </a:cubicBezTo>
                  <a:lnTo>
                    <a:pt x="7813" y="15274"/>
                  </a:lnTo>
                  <a:lnTo>
                    <a:pt x="7813" y="17007"/>
                  </a:lnTo>
                  <a:lnTo>
                    <a:pt x="6369" y="17007"/>
                  </a:lnTo>
                  <a:cubicBezTo>
                    <a:pt x="6257" y="17007"/>
                    <a:pt x="6177" y="17087"/>
                    <a:pt x="6177" y="17215"/>
                  </a:cubicBezTo>
                  <a:cubicBezTo>
                    <a:pt x="6177" y="17328"/>
                    <a:pt x="6257" y="17408"/>
                    <a:pt x="6369" y="17408"/>
                  </a:cubicBezTo>
                  <a:lnTo>
                    <a:pt x="14183" y="17408"/>
                  </a:lnTo>
                  <a:cubicBezTo>
                    <a:pt x="14295" y="17408"/>
                    <a:pt x="14375" y="17328"/>
                    <a:pt x="14375" y="17215"/>
                  </a:cubicBezTo>
                  <a:cubicBezTo>
                    <a:pt x="14375" y="17087"/>
                    <a:pt x="14295" y="17007"/>
                    <a:pt x="14183" y="17007"/>
                  </a:cubicBezTo>
                  <a:lnTo>
                    <a:pt x="12739" y="17007"/>
                  </a:lnTo>
                  <a:lnTo>
                    <a:pt x="12739" y="15274"/>
                  </a:lnTo>
                  <a:lnTo>
                    <a:pt x="17086" y="15274"/>
                  </a:lnTo>
                  <a:cubicBezTo>
                    <a:pt x="18996" y="15274"/>
                    <a:pt x="20536" y="13718"/>
                    <a:pt x="20536" y="11825"/>
                  </a:cubicBezTo>
                  <a:lnTo>
                    <a:pt x="20536" y="3450"/>
                  </a:lnTo>
                  <a:cubicBezTo>
                    <a:pt x="20536" y="1557"/>
                    <a:pt x="18996" y="1"/>
                    <a:pt x="17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5923100" y="1558550"/>
              <a:ext cx="36125" cy="36125"/>
            </a:xfrm>
            <a:custGeom>
              <a:rect b="b" l="l" r="r" t="t"/>
              <a:pathLst>
                <a:path extrusionOk="0" h="1445" w="1445">
                  <a:moveTo>
                    <a:pt x="723" y="1"/>
                  </a:moveTo>
                  <a:cubicBezTo>
                    <a:pt x="322" y="1"/>
                    <a:pt x="1" y="322"/>
                    <a:pt x="1" y="723"/>
                  </a:cubicBezTo>
                  <a:cubicBezTo>
                    <a:pt x="1" y="1124"/>
                    <a:pt x="338" y="1445"/>
                    <a:pt x="723" y="1445"/>
                  </a:cubicBezTo>
                  <a:cubicBezTo>
                    <a:pt x="1124" y="1445"/>
                    <a:pt x="1445" y="1124"/>
                    <a:pt x="1445" y="723"/>
                  </a:cubicBezTo>
                  <a:cubicBezTo>
                    <a:pt x="1445" y="322"/>
                    <a:pt x="1124" y="1"/>
                    <a:pt x="72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6714450" y="1541825"/>
              <a:ext cx="290825" cy="234950"/>
            </a:xfrm>
            <a:custGeom>
              <a:rect b="b" l="l" r="r" t="t"/>
              <a:pathLst>
                <a:path extrusionOk="0" h="9398" w="11633">
                  <a:moveTo>
                    <a:pt x="7958" y="253"/>
                  </a:moveTo>
                  <a:cubicBezTo>
                    <a:pt x="8600" y="253"/>
                    <a:pt x="9178" y="493"/>
                    <a:pt x="9579" y="910"/>
                  </a:cubicBezTo>
                  <a:cubicBezTo>
                    <a:pt x="9590" y="977"/>
                    <a:pt x="9639" y="1013"/>
                    <a:pt x="9695" y="1013"/>
                  </a:cubicBezTo>
                  <a:cubicBezTo>
                    <a:pt x="9720" y="1013"/>
                    <a:pt x="9746" y="1006"/>
                    <a:pt x="9771" y="991"/>
                  </a:cubicBezTo>
                  <a:lnTo>
                    <a:pt x="10381" y="702"/>
                  </a:lnTo>
                  <a:lnTo>
                    <a:pt x="10654" y="590"/>
                  </a:lnTo>
                  <a:lnTo>
                    <a:pt x="10654" y="590"/>
                  </a:lnTo>
                  <a:cubicBezTo>
                    <a:pt x="10477" y="814"/>
                    <a:pt x="10220" y="1071"/>
                    <a:pt x="10044" y="1215"/>
                  </a:cubicBezTo>
                  <a:cubicBezTo>
                    <a:pt x="9996" y="1247"/>
                    <a:pt x="9980" y="1296"/>
                    <a:pt x="9964" y="1328"/>
                  </a:cubicBezTo>
                  <a:lnTo>
                    <a:pt x="9964" y="1376"/>
                  </a:lnTo>
                  <a:cubicBezTo>
                    <a:pt x="9964" y="1424"/>
                    <a:pt x="9964" y="1488"/>
                    <a:pt x="9996" y="1536"/>
                  </a:cubicBezTo>
                  <a:cubicBezTo>
                    <a:pt x="10044" y="1568"/>
                    <a:pt x="10076" y="1616"/>
                    <a:pt x="10140" y="1616"/>
                  </a:cubicBezTo>
                  <a:cubicBezTo>
                    <a:pt x="10140" y="1616"/>
                    <a:pt x="10159" y="1618"/>
                    <a:pt x="10191" y="1618"/>
                  </a:cubicBezTo>
                  <a:cubicBezTo>
                    <a:pt x="10272" y="1618"/>
                    <a:pt x="10443" y="1609"/>
                    <a:pt x="10638" y="1552"/>
                  </a:cubicBezTo>
                  <a:cubicBezTo>
                    <a:pt x="10702" y="1536"/>
                    <a:pt x="10782" y="1504"/>
                    <a:pt x="10878" y="1472"/>
                  </a:cubicBezTo>
                  <a:lnTo>
                    <a:pt x="10878" y="1472"/>
                  </a:lnTo>
                  <a:cubicBezTo>
                    <a:pt x="10798" y="1552"/>
                    <a:pt x="10734" y="1648"/>
                    <a:pt x="10638" y="1729"/>
                  </a:cubicBezTo>
                  <a:cubicBezTo>
                    <a:pt x="10381" y="1985"/>
                    <a:pt x="10220" y="2114"/>
                    <a:pt x="10156" y="2146"/>
                  </a:cubicBezTo>
                  <a:cubicBezTo>
                    <a:pt x="10076" y="2178"/>
                    <a:pt x="10012" y="2258"/>
                    <a:pt x="10012" y="2338"/>
                  </a:cubicBezTo>
                  <a:cubicBezTo>
                    <a:pt x="9916" y="5467"/>
                    <a:pt x="7830" y="8740"/>
                    <a:pt x="4060" y="8932"/>
                  </a:cubicBezTo>
                  <a:cubicBezTo>
                    <a:pt x="3972" y="8938"/>
                    <a:pt x="3884" y="8941"/>
                    <a:pt x="3796" y="8941"/>
                  </a:cubicBezTo>
                  <a:cubicBezTo>
                    <a:pt x="2882" y="8941"/>
                    <a:pt x="1939" y="8641"/>
                    <a:pt x="1076" y="8114"/>
                  </a:cubicBezTo>
                  <a:cubicBezTo>
                    <a:pt x="1188" y="8114"/>
                    <a:pt x="1284" y="8130"/>
                    <a:pt x="1413" y="8130"/>
                  </a:cubicBezTo>
                  <a:cubicBezTo>
                    <a:pt x="2199" y="8130"/>
                    <a:pt x="3001" y="7841"/>
                    <a:pt x="3707" y="7312"/>
                  </a:cubicBezTo>
                  <a:cubicBezTo>
                    <a:pt x="3755" y="7264"/>
                    <a:pt x="3787" y="7183"/>
                    <a:pt x="3787" y="7103"/>
                  </a:cubicBezTo>
                  <a:cubicBezTo>
                    <a:pt x="3755" y="7023"/>
                    <a:pt x="3723" y="6975"/>
                    <a:pt x="3643" y="6943"/>
                  </a:cubicBezTo>
                  <a:cubicBezTo>
                    <a:pt x="3161" y="6814"/>
                    <a:pt x="1894" y="6349"/>
                    <a:pt x="1701" y="5723"/>
                  </a:cubicBezTo>
                  <a:lnTo>
                    <a:pt x="2520" y="5707"/>
                  </a:lnTo>
                  <a:cubicBezTo>
                    <a:pt x="2616" y="5707"/>
                    <a:pt x="2696" y="5627"/>
                    <a:pt x="2712" y="5515"/>
                  </a:cubicBezTo>
                  <a:cubicBezTo>
                    <a:pt x="2728" y="5419"/>
                    <a:pt x="2680" y="5338"/>
                    <a:pt x="2568" y="5306"/>
                  </a:cubicBezTo>
                  <a:cubicBezTo>
                    <a:pt x="2568" y="5306"/>
                    <a:pt x="1958" y="5098"/>
                    <a:pt x="1637" y="4825"/>
                  </a:cubicBezTo>
                  <a:cubicBezTo>
                    <a:pt x="1156" y="4392"/>
                    <a:pt x="883" y="3862"/>
                    <a:pt x="851" y="3510"/>
                  </a:cubicBezTo>
                  <a:lnTo>
                    <a:pt x="851" y="3510"/>
                  </a:lnTo>
                  <a:cubicBezTo>
                    <a:pt x="915" y="3542"/>
                    <a:pt x="963" y="3558"/>
                    <a:pt x="1044" y="3590"/>
                  </a:cubicBezTo>
                  <a:cubicBezTo>
                    <a:pt x="1300" y="3692"/>
                    <a:pt x="1557" y="3703"/>
                    <a:pt x="1666" y="3703"/>
                  </a:cubicBezTo>
                  <a:cubicBezTo>
                    <a:pt x="1693" y="3703"/>
                    <a:pt x="1711" y="3702"/>
                    <a:pt x="1717" y="3702"/>
                  </a:cubicBezTo>
                  <a:cubicBezTo>
                    <a:pt x="1798" y="3702"/>
                    <a:pt x="1878" y="3638"/>
                    <a:pt x="1894" y="3558"/>
                  </a:cubicBezTo>
                  <a:cubicBezTo>
                    <a:pt x="1910" y="3477"/>
                    <a:pt x="1894" y="3381"/>
                    <a:pt x="1814" y="3333"/>
                  </a:cubicBezTo>
                  <a:cubicBezTo>
                    <a:pt x="1653" y="3221"/>
                    <a:pt x="1188" y="2836"/>
                    <a:pt x="1044" y="2483"/>
                  </a:cubicBezTo>
                  <a:cubicBezTo>
                    <a:pt x="851" y="1905"/>
                    <a:pt x="867" y="1231"/>
                    <a:pt x="1011" y="830"/>
                  </a:cubicBezTo>
                  <a:lnTo>
                    <a:pt x="1011" y="830"/>
                  </a:lnTo>
                  <a:cubicBezTo>
                    <a:pt x="1252" y="1135"/>
                    <a:pt x="1749" y="1616"/>
                    <a:pt x="2872" y="2178"/>
                  </a:cubicBezTo>
                  <a:cubicBezTo>
                    <a:pt x="3851" y="2675"/>
                    <a:pt x="4878" y="2980"/>
                    <a:pt x="5680" y="3012"/>
                  </a:cubicBezTo>
                  <a:cubicBezTo>
                    <a:pt x="5696" y="3028"/>
                    <a:pt x="5728" y="3028"/>
                    <a:pt x="5760" y="3028"/>
                  </a:cubicBezTo>
                  <a:cubicBezTo>
                    <a:pt x="5857" y="3028"/>
                    <a:pt x="5969" y="2932"/>
                    <a:pt x="5969" y="2820"/>
                  </a:cubicBezTo>
                  <a:cubicBezTo>
                    <a:pt x="5969" y="2772"/>
                    <a:pt x="5969" y="2755"/>
                    <a:pt x="5953" y="2707"/>
                  </a:cubicBezTo>
                  <a:cubicBezTo>
                    <a:pt x="5905" y="2547"/>
                    <a:pt x="5857" y="2258"/>
                    <a:pt x="5857" y="2050"/>
                  </a:cubicBezTo>
                  <a:cubicBezTo>
                    <a:pt x="5857" y="1055"/>
                    <a:pt x="6803" y="253"/>
                    <a:pt x="7958" y="253"/>
                  </a:cubicBezTo>
                  <a:close/>
                  <a:moveTo>
                    <a:pt x="7727" y="1"/>
                  </a:moveTo>
                  <a:cubicBezTo>
                    <a:pt x="6419" y="1"/>
                    <a:pt x="5423" y="950"/>
                    <a:pt x="5423" y="2098"/>
                  </a:cubicBezTo>
                  <a:cubicBezTo>
                    <a:pt x="5423" y="2210"/>
                    <a:pt x="5439" y="2435"/>
                    <a:pt x="5472" y="2627"/>
                  </a:cubicBezTo>
                  <a:cubicBezTo>
                    <a:pt x="4766" y="2547"/>
                    <a:pt x="3867" y="2274"/>
                    <a:pt x="3017" y="1857"/>
                  </a:cubicBezTo>
                  <a:cubicBezTo>
                    <a:pt x="1348" y="1007"/>
                    <a:pt x="1172" y="429"/>
                    <a:pt x="1172" y="429"/>
                  </a:cubicBezTo>
                  <a:cubicBezTo>
                    <a:pt x="1156" y="349"/>
                    <a:pt x="1108" y="285"/>
                    <a:pt x="1027" y="269"/>
                  </a:cubicBezTo>
                  <a:cubicBezTo>
                    <a:pt x="1009" y="265"/>
                    <a:pt x="990" y="263"/>
                    <a:pt x="971" y="263"/>
                  </a:cubicBezTo>
                  <a:cubicBezTo>
                    <a:pt x="912" y="263"/>
                    <a:pt x="859" y="284"/>
                    <a:pt x="835" y="333"/>
                  </a:cubicBezTo>
                  <a:cubicBezTo>
                    <a:pt x="482" y="686"/>
                    <a:pt x="322" y="1793"/>
                    <a:pt x="642" y="2659"/>
                  </a:cubicBezTo>
                  <a:cubicBezTo>
                    <a:pt x="723" y="2852"/>
                    <a:pt x="851" y="3060"/>
                    <a:pt x="995" y="3221"/>
                  </a:cubicBezTo>
                  <a:cubicBezTo>
                    <a:pt x="851" y="3157"/>
                    <a:pt x="787" y="3108"/>
                    <a:pt x="787" y="3108"/>
                  </a:cubicBezTo>
                  <a:cubicBezTo>
                    <a:pt x="763" y="3085"/>
                    <a:pt x="714" y="3070"/>
                    <a:pt x="664" y="3070"/>
                  </a:cubicBezTo>
                  <a:cubicBezTo>
                    <a:pt x="646" y="3070"/>
                    <a:pt x="628" y="3072"/>
                    <a:pt x="610" y="3076"/>
                  </a:cubicBezTo>
                  <a:cubicBezTo>
                    <a:pt x="546" y="3092"/>
                    <a:pt x="482" y="3141"/>
                    <a:pt x="466" y="3189"/>
                  </a:cubicBezTo>
                  <a:cubicBezTo>
                    <a:pt x="241" y="3718"/>
                    <a:pt x="626" y="4584"/>
                    <a:pt x="1332" y="5194"/>
                  </a:cubicBezTo>
                  <a:cubicBezTo>
                    <a:pt x="1413" y="5290"/>
                    <a:pt x="1509" y="5338"/>
                    <a:pt x="1605" y="5403"/>
                  </a:cubicBezTo>
                  <a:lnTo>
                    <a:pt x="1445" y="5403"/>
                  </a:lnTo>
                  <a:cubicBezTo>
                    <a:pt x="1348" y="5403"/>
                    <a:pt x="1268" y="5483"/>
                    <a:pt x="1252" y="5579"/>
                  </a:cubicBezTo>
                  <a:cubicBezTo>
                    <a:pt x="1188" y="6461"/>
                    <a:pt x="2439" y="7023"/>
                    <a:pt x="3113" y="7264"/>
                  </a:cubicBezTo>
                  <a:cubicBezTo>
                    <a:pt x="2568" y="7617"/>
                    <a:pt x="1990" y="7793"/>
                    <a:pt x="1413" y="7793"/>
                  </a:cubicBezTo>
                  <a:cubicBezTo>
                    <a:pt x="1027" y="7793"/>
                    <a:pt x="642" y="7729"/>
                    <a:pt x="289" y="7633"/>
                  </a:cubicBezTo>
                  <a:cubicBezTo>
                    <a:pt x="273" y="7630"/>
                    <a:pt x="258" y="7629"/>
                    <a:pt x="243" y="7629"/>
                  </a:cubicBezTo>
                  <a:cubicBezTo>
                    <a:pt x="167" y="7629"/>
                    <a:pt x="102" y="7662"/>
                    <a:pt x="49" y="7729"/>
                  </a:cubicBezTo>
                  <a:cubicBezTo>
                    <a:pt x="1" y="7809"/>
                    <a:pt x="33" y="7905"/>
                    <a:pt x="81" y="7970"/>
                  </a:cubicBezTo>
                  <a:cubicBezTo>
                    <a:pt x="1204" y="8884"/>
                    <a:pt x="2520" y="9397"/>
                    <a:pt x="3819" y="9397"/>
                  </a:cubicBezTo>
                  <a:lnTo>
                    <a:pt x="4076" y="9397"/>
                  </a:lnTo>
                  <a:cubicBezTo>
                    <a:pt x="8055" y="9189"/>
                    <a:pt x="10252" y="5804"/>
                    <a:pt x="10413" y="2531"/>
                  </a:cubicBezTo>
                  <a:cubicBezTo>
                    <a:pt x="10509" y="2467"/>
                    <a:pt x="10702" y="2338"/>
                    <a:pt x="10942" y="2066"/>
                  </a:cubicBezTo>
                  <a:cubicBezTo>
                    <a:pt x="11343" y="1665"/>
                    <a:pt x="11600" y="1215"/>
                    <a:pt x="11600" y="1183"/>
                  </a:cubicBezTo>
                  <a:cubicBezTo>
                    <a:pt x="11632" y="1103"/>
                    <a:pt x="11616" y="1023"/>
                    <a:pt x="11584" y="975"/>
                  </a:cubicBezTo>
                  <a:cubicBezTo>
                    <a:pt x="11552" y="932"/>
                    <a:pt x="11499" y="910"/>
                    <a:pt x="11443" y="910"/>
                  </a:cubicBezTo>
                  <a:cubicBezTo>
                    <a:pt x="11415" y="910"/>
                    <a:pt x="11386" y="916"/>
                    <a:pt x="11359" y="927"/>
                  </a:cubicBezTo>
                  <a:cubicBezTo>
                    <a:pt x="11231" y="975"/>
                    <a:pt x="10974" y="1087"/>
                    <a:pt x="10782" y="1167"/>
                  </a:cubicBezTo>
                  <a:cubicBezTo>
                    <a:pt x="10990" y="943"/>
                    <a:pt x="11199" y="686"/>
                    <a:pt x="11263" y="509"/>
                  </a:cubicBezTo>
                  <a:cubicBezTo>
                    <a:pt x="11295" y="381"/>
                    <a:pt x="11279" y="301"/>
                    <a:pt x="11231" y="221"/>
                  </a:cubicBezTo>
                  <a:cubicBezTo>
                    <a:pt x="11231" y="205"/>
                    <a:pt x="11215" y="189"/>
                    <a:pt x="11199" y="189"/>
                  </a:cubicBezTo>
                  <a:lnTo>
                    <a:pt x="11183" y="189"/>
                  </a:lnTo>
                  <a:lnTo>
                    <a:pt x="11167" y="172"/>
                  </a:lnTo>
                  <a:cubicBezTo>
                    <a:pt x="11167" y="172"/>
                    <a:pt x="11135" y="172"/>
                    <a:pt x="11135" y="140"/>
                  </a:cubicBezTo>
                  <a:lnTo>
                    <a:pt x="11119" y="140"/>
                  </a:lnTo>
                  <a:cubicBezTo>
                    <a:pt x="11103" y="140"/>
                    <a:pt x="11087" y="124"/>
                    <a:pt x="11055" y="124"/>
                  </a:cubicBezTo>
                  <a:cubicBezTo>
                    <a:pt x="11039" y="124"/>
                    <a:pt x="11023" y="124"/>
                    <a:pt x="11007" y="140"/>
                  </a:cubicBezTo>
                  <a:lnTo>
                    <a:pt x="10252" y="461"/>
                  </a:lnTo>
                  <a:lnTo>
                    <a:pt x="9771" y="686"/>
                  </a:lnTo>
                  <a:cubicBezTo>
                    <a:pt x="9322" y="253"/>
                    <a:pt x="8648" y="12"/>
                    <a:pt x="7974" y="12"/>
                  </a:cubicBezTo>
                  <a:cubicBezTo>
                    <a:pt x="7891" y="5"/>
                    <a:pt x="7808" y="1"/>
                    <a:pt x="772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5331900" y="858250"/>
              <a:ext cx="321700" cy="283600"/>
            </a:xfrm>
            <a:custGeom>
              <a:rect b="b" l="l" r="r" t="t"/>
              <a:pathLst>
                <a:path extrusionOk="0" h="11344" w="12868">
                  <a:moveTo>
                    <a:pt x="9932" y="1"/>
                  </a:moveTo>
                  <a:cubicBezTo>
                    <a:pt x="11472" y="1092"/>
                    <a:pt x="12467" y="2889"/>
                    <a:pt x="12467" y="4910"/>
                  </a:cubicBezTo>
                  <a:cubicBezTo>
                    <a:pt x="12467" y="8247"/>
                    <a:pt x="9771" y="10943"/>
                    <a:pt x="6434" y="10943"/>
                  </a:cubicBezTo>
                  <a:cubicBezTo>
                    <a:pt x="5392" y="10943"/>
                    <a:pt x="4349" y="10670"/>
                    <a:pt x="3434" y="10140"/>
                  </a:cubicBezTo>
                  <a:cubicBezTo>
                    <a:pt x="3386" y="10124"/>
                    <a:pt x="3370" y="10124"/>
                    <a:pt x="3322" y="10124"/>
                  </a:cubicBezTo>
                  <a:cubicBezTo>
                    <a:pt x="3306" y="10124"/>
                    <a:pt x="3290" y="10124"/>
                    <a:pt x="3274" y="10140"/>
                  </a:cubicBezTo>
                  <a:lnTo>
                    <a:pt x="1172" y="10862"/>
                  </a:lnTo>
                  <a:lnTo>
                    <a:pt x="1172" y="10862"/>
                  </a:lnTo>
                  <a:lnTo>
                    <a:pt x="1605" y="8648"/>
                  </a:lnTo>
                  <a:cubicBezTo>
                    <a:pt x="1621" y="8584"/>
                    <a:pt x="1605" y="8520"/>
                    <a:pt x="1573" y="8488"/>
                  </a:cubicBezTo>
                  <a:cubicBezTo>
                    <a:pt x="803" y="7445"/>
                    <a:pt x="402" y="6210"/>
                    <a:pt x="402" y="4958"/>
                  </a:cubicBezTo>
                  <a:cubicBezTo>
                    <a:pt x="402" y="2921"/>
                    <a:pt x="1413" y="1124"/>
                    <a:pt x="2953" y="33"/>
                  </a:cubicBezTo>
                  <a:lnTo>
                    <a:pt x="2295" y="33"/>
                  </a:lnTo>
                  <a:cubicBezTo>
                    <a:pt x="899" y="1204"/>
                    <a:pt x="1" y="2969"/>
                    <a:pt x="1" y="4926"/>
                  </a:cubicBezTo>
                  <a:cubicBezTo>
                    <a:pt x="1" y="6274"/>
                    <a:pt x="402" y="7541"/>
                    <a:pt x="1188" y="8648"/>
                  </a:cubicBezTo>
                  <a:lnTo>
                    <a:pt x="707" y="11135"/>
                  </a:lnTo>
                  <a:cubicBezTo>
                    <a:pt x="691" y="11215"/>
                    <a:pt x="723" y="11263"/>
                    <a:pt x="771" y="11312"/>
                  </a:cubicBezTo>
                  <a:cubicBezTo>
                    <a:pt x="803" y="11344"/>
                    <a:pt x="851" y="11344"/>
                    <a:pt x="899" y="11344"/>
                  </a:cubicBezTo>
                  <a:cubicBezTo>
                    <a:pt x="931" y="11344"/>
                    <a:pt x="947" y="11344"/>
                    <a:pt x="964" y="11328"/>
                  </a:cubicBezTo>
                  <a:lnTo>
                    <a:pt x="3306" y="10525"/>
                  </a:lnTo>
                  <a:cubicBezTo>
                    <a:pt x="4268" y="11071"/>
                    <a:pt x="5327" y="11344"/>
                    <a:pt x="6434" y="11344"/>
                  </a:cubicBezTo>
                  <a:cubicBezTo>
                    <a:pt x="9996" y="11344"/>
                    <a:pt x="12868" y="8456"/>
                    <a:pt x="12868" y="4910"/>
                  </a:cubicBezTo>
                  <a:cubicBezTo>
                    <a:pt x="12868" y="2937"/>
                    <a:pt x="11985" y="1172"/>
                    <a:pt x="105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5391275" y="889250"/>
              <a:ext cx="201775" cy="185625"/>
            </a:xfrm>
            <a:custGeom>
              <a:rect b="b" l="l" r="r" t="t"/>
              <a:pathLst>
                <a:path extrusionOk="0" h="7425" w="8071">
                  <a:moveTo>
                    <a:pt x="1557" y="365"/>
                  </a:moveTo>
                  <a:cubicBezTo>
                    <a:pt x="1797" y="365"/>
                    <a:pt x="1910" y="429"/>
                    <a:pt x="1958" y="462"/>
                  </a:cubicBezTo>
                  <a:cubicBezTo>
                    <a:pt x="2054" y="638"/>
                    <a:pt x="2455" y="1601"/>
                    <a:pt x="2599" y="1954"/>
                  </a:cubicBezTo>
                  <a:cubicBezTo>
                    <a:pt x="2599" y="1954"/>
                    <a:pt x="2648" y="2082"/>
                    <a:pt x="2551" y="2210"/>
                  </a:cubicBezTo>
                  <a:cubicBezTo>
                    <a:pt x="2439" y="2403"/>
                    <a:pt x="2134" y="2708"/>
                    <a:pt x="2134" y="2708"/>
                  </a:cubicBezTo>
                  <a:lnTo>
                    <a:pt x="2118" y="2724"/>
                  </a:lnTo>
                  <a:cubicBezTo>
                    <a:pt x="2022" y="2852"/>
                    <a:pt x="1893" y="3157"/>
                    <a:pt x="2118" y="3430"/>
                  </a:cubicBezTo>
                  <a:cubicBezTo>
                    <a:pt x="2166" y="3478"/>
                    <a:pt x="2182" y="3510"/>
                    <a:pt x="2214" y="3574"/>
                  </a:cubicBezTo>
                  <a:cubicBezTo>
                    <a:pt x="2407" y="3831"/>
                    <a:pt x="2664" y="4216"/>
                    <a:pt x="3145" y="4681"/>
                  </a:cubicBezTo>
                  <a:cubicBezTo>
                    <a:pt x="3722" y="5259"/>
                    <a:pt x="4781" y="5660"/>
                    <a:pt x="4845" y="5676"/>
                  </a:cubicBezTo>
                  <a:cubicBezTo>
                    <a:pt x="4862" y="5676"/>
                    <a:pt x="4862" y="5676"/>
                    <a:pt x="4894" y="5692"/>
                  </a:cubicBezTo>
                  <a:cubicBezTo>
                    <a:pt x="4898" y="5692"/>
                    <a:pt x="4921" y="5694"/>
                    <a:pt x="4955" y="5694"/>
                  </a:cubicBezTo>
                  <a:cubicBezTo>
                    <a:pt x="5041" y="5694"/>
                    <a:pt x="5196" y="5678"/>
                    <a:pt x="5311" y="5563"/>
                  </a:cubicBezTo>
                  <a:cubicBezTo>
                    <a:pt x="5407" y="5451"/>
                    <a:pt x="5856" y="4890"/>
                    <a:pt x="5952" y="4777"/>
                  </a:cubicBezTo>
                  <a:cubicBezTo>
                    <a:pt x="5965" y="4764"/>
                    <a:pt x="6020" y="4720"/>
                    <a:pt x="6099" y="4720"/>
                  </a:cubicBezTo>
                  <a:cubicBezTo>
                    <a:pt x="6118" y="4720"/>
                    <a:pt x="6139" y="4723"/>
                    <a:pt x="6161" y="4729"/>
                  </a:cubicBezTo>
                  <a:cubicBezTo>
                    <a:pt x="6450" y="4857"/>
                    <a:pt x="7653" y="5451"/>
                    <a:pt x="7669" y="5483"/>
                  </a:cubicBezTo>
                  <a:cubicBezTo>
                    <a:pt x="7669" y="5483"/>
                    <a:pt x="7685" y="5499"/>
                    <a:pt x="7685" y="5563"/>
                  </a:cubicBezTo>
                  <a:cubicBezTo>
                    <a:pt x="7685" y="5772"/>
                    <a:pt x="7589" y="6221"/>
                    <a:pt x="7493" y="6333"/>
                  </a:cubicBezTo>
                  <a:lnTo>
                    <a:pt x="7477" y="6366"/>
                  </a:lnTo>
                  <a:cubicBezTo>
                    <a:pt x="7284" y="6542"/>
                    <a:pt x="6835" y="7007"/>
                    <a:pt x="6145" y="7007"/>
                  </a:cubicBezTo>
                  <a:cubicBezTo>
                    <a:pt x="5471" y="7007"/>
                    <a:pt x="3626" y="6398"/>
                    <a:pt x="2664" y="5435"/>
                  </a:cubicBezTo>
                  <a:cubicBezTo>
                    <a:pt x="1781" y="4553"/>
                    <a:pt x="835" y="3510"/>
                    <a:pt x="642" y="2611"/>
                  </a:cubicBezTo>
                  <a:cubicBezTo>
                    <a:pt x="369" y="1681"/>
                    <a:pt x="434" y="1360"/>
                    <a:pt x="642" y="1071"/>
                  </a:cubicBezTo>
                  <a:cubicBezTo>
                    <a:pt x="819" y="750"/>
                    <a:pt x="1123" y="397"/>
                    <a:pt x="1252" y="381"/>
                  </a:cubicBezTo>
                  <a:cubicBezTo>
                    <a:pt x="1380" y="365"/>
                    <a:pt x="1476" y="365"/>
                    <a:pt x="1557" y="365"/>
                  </a:cubicBezTo>
                  <a:close/>
                  <a:moveTo>
                    <a:pt x="1593" y="1"/>
                  </a:moveTo>
                  <a:cubicBezTo>
                    <a:pt x="1480" y="1"/>
                    <a:pt x="1356" y="10"/>
                    <a:pt x="1220" y="28"/>
                  </a:cubicBezTo>
                  <a:cubicBezTo>
                    <a:pt x="803" y="77"/>
                    <a:pt x="401" y="750"/>
                    <a:pt x="305" y="879"/>
                  </a:cubicBezTo>
                  <a:cubicBezTo>
                    <a:pt x="16" y="1328"/>
                    <a:pt x="0" y="1793"/>
                    <a:pt x="209" y="2756"/>
                  </a:cubicBezTo>
                  <a:cubicBezTo>
                    <a:pt x="417" y="3718"/>
                    <a:pt x="1396" y="4793"/>
                    <a:pt x="2343" y="5740"/>
                  </a:cubicBezTo>
                  <a:cubicBezTo>
                    <a:pt x="3353" y="6767"/>
                    <a:pt x="5263" y="7424"/>
                    <a:pt x="6129" y="7424"/>
                  </a:cubicBezTo>
                  <a:cubicBezTo>
                    <a:pt x="6979" y="7424"/>
                    <a:pt x="7541" y="6863"/>
                    <a:pt x="7733" y="6654"/>
                  </a:cubicBezTo>
                  <a:lnTo>
                    <a:pt x="7749" y="6638"/>
                  </a:lnTo>
                  <a:cubicBezTo>
                    <a:pt x="7990" y="6398"/>
                    <a:pt x="8070" y="5772"/>
                    <a:pt x="8070" y="5579"/>
                  </a:cubicBezTo>
                  <a:cubicBezTo>
                    <a:pt x="8070" y="5323"/>
                    <a:pt x="7910" y="5178"/>
                    <a:pt x="7813" y="5130"/>
                  </a:cubicBezTo>
                  <a:cubicBezTo>
                    <a:pt x="7717" y="5082"/>
                    <a:pt x="6594" y="4537"/>
                    <a:pt x="6305" y="4392"/>
                  </a:cubicBezTo>
                  <a:cubicBezTo>
                    <a:pt x="6217" y="4350"/>
                    <a:pt x="6134" y="4333"/>
                    <a:pt x="6059" y="4333"/>
                  </a:cubicBezTo>
                  <a:cubicBezTo>
                    <a:pt x="5846" y="4333"/>
                    <a:pt x="5691" y="4466"/>
                    <a:pt x="5632" y="4537"/>
                  </a:cubicBezTo>
                  <a:cubicBezTo>
                    <a:pt x="5423" y="4793"/>
                    <a:pt x="5086" y="5210"/>
                    <a:pt x="5022" y="5275"/>
                  </a:cubicBezTo>
                  <a:cubicBezTo>
                    <a:pt x="5006" y="5291"/>
                    <a:pt x="4990" y="5291"/>
                    <a:pt x="4958" y="5291"/>
                  </a:cubicBezTo>
                  <a:cubicBezTo>
                    <a:pt x="4813" y="5243"/>
                    <a:pt x="3899" y="4874"/>
                    <a:pt x="3450" y="4392"/>
                  </a:cubicBezTo>
                  <a:cubicBezTo>
                    <a:pt x="3000" y="3959"/>
                    <a:pt x="2744" y="3574"/>
                    <a:pt x="2551" y="3333"/>
                  </a:cubicBezTo>
                  <a:cubicBezTo>
                    <a:pt x="2519" y="3269"/>
                    <a:pt x="2471" y="3237"/>
                    <a:pt x="2455" y="3189"/>
                  </a:cubicBezTo>
                  <a:cubicBezTo>
                    <a:pt x="2407" y="3093"/>
                    <a:pt x="2439" y="3012"/>
                    <a:pt x="2455" y="2996"/>
                  </a:cubicBezTo>
                  <a:cubicBezTo>
                    <a:pt x="2519" y="2932"/>
                    <a:pt x="2808" y="2643"/>
                    <a:pt x="2920" y="2451"/>
                  </a:cubicBezTo>
                  <a:cubicBezTo>
                    <a:pt x="3081" y="2210"/>
                    <a:pt x="3033" y="1954"/>
                    <a:pt x="2984" y="1825"/>
                  </a:cubicBezTo>
                  <a:cubicBezTo>
                    <a:pt x="2952" y="1761"/>
                    <a:pt x="2439" y="526"/>
                    <a:pt x="2311" y="301"/>
                  </a:cubicBezTo>
                  <a:cubicBezTo>
                    <a:pt x="2212" y="103"/>
                    <a:pt x="1970" y="1"/>
                    <a:pt x="159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6556425" y="4536625"/>
              <a:ext cx="32125" cy="32100"/>
            </a:xfrm>
            <a:custGeom>
              <a:rect b="b" l="l" r="r" t="t"/>
              <a:pathLst>
                <a:path extrusionOk="0" h="1284" w="1285">
                  <a:moveTo>
                    <a:pt x="642" y="0"/>
                  </a:moveTo>
                  <a:cubicBezTo>
                    <a:pt x="273" y="0"/>
                    <a:pt x="1" y="289"/>
                    <a:pt x="1" y="642"/>
                  </a:cubicBezTo>
                  <a:cubicBezTo>
                    <a:pt x="1" y="1011"/>
                    <a:pt x="273" y="1284"/>
                    <a:pt x="642" y="1284"/>
                  </a:cubicBezTo>
                  <a:cubicBezTo>
                    <a:pt x="995" y="1284"/>
                    <a:pt x="1284" y="1011"/>
                    <a:pt x="1284" y="642"/>
                  </a:cubicBezTo>
                  <a:cubicBezTo>
                    <a:pt x="1268" y="305"/>
                    <a:pt x="995" y="0"/>
                    <a:pt x="64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6416850" y="4560275"/>
              <a:ext cx="149625" cy="149250"/>
            </a:xfrm>
            <a:custGeom>
              <a:rect b="b" l="l" r="r" t="t"/>
              <a:pathLst>
                <a:path extrusionOk="0" h="5970" w="5985">
                  <a:moveTo>
                    <a:pt x="2985" y="402"/>
                  </a:moveTo>
                  <a:cubicBezTo>
                    <a:pt x="4412" y="402"/>
                    <a:pt x="5584" y="1557"/>
                    <a:pt x="5584" y="2985"/>
                  </a:cubicBezTo>
                  <a:cubicBezTo>
                    <a:pt x="5584" y="4413"/>
                    <a:pt x="4412" y="5568"/>
                    <a:pt x="2985" y="5568"/>
                  </a:cubicBezTo>
                  <a:cubicBezTo>
                    <a:pt x="1573" y="5568"/>
                    <a:pt x="402" y="4413"/>
                    <a:pt x="402" y="2985"/>
                  </a:cubicBezTo>
                  <a:cubicBezTo>
                    <a:pt x="402" y="1557"/>
                    <a:pt x="1557" y="402"/>
                    <a:pt x="2985" y="402"/>
                  </a:cubicBezTo>
                  <a:close/>
                  <a:moveTo>
                    <a:pt x="2985" y="1"/>
                  </a:moveTo>
                  <a:cubicBezTo>
                    <a:pt x="1348" y="1"/>
                    <a:pt x="0" y="1349"/>
                    <a:pt x="0" y="2985"/>
                  </a:cubicBezTo>
                  <a:cubicBezTo>
                    <a:pt x="0" y="4638"/>
                    <a:pt x="1348" y="5969"/>
                    <a:pt x="2985" y="5969"/>
                  </a:cubicBezTo>
                  <a:cubicBezTo>
                    <a:pt x="4637" y="5969"/>
                    <a:pt x="5985" y="4621"/>
                    <a:pt x="5985" y="2985"/>
                  </a:cubicBezTo>
                  <a:cubicBezTo>
                    <a:pt x="5985" y="1349"/>
                    <a:pt x="4637" y="1"/>
                    <a:pt x="298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6344250" y="4494100"/>
              <a:ext cx="294425" cy="281200"/>
            </a:xfrm>
            <a:custGeom>
              <a:rect b="b" l="l" r="r" t="t"/>
              <a:pathLst>
                <a:path extrusionOk="0" h="11248" w="11777">
                  <a:moveTo>
                    <a:pt x="7509" y="402"/>
                  </a:moveTo>
                  <a:cubicBezTo>
                    <a:pt x="9643" y="402"/>
                    <a:pt x="11359" y="2119"/>
                    <a:pt x="11359" y="4252"/>
                  </a:cubicBezTo>
                  <a:lnTo>
                    <a:pt x="11359" y="6996"/>
                  </a:lnTo>
                  <a:cubicBezTo>
                    <a:pt x="11359" y="9129"/>
                    <a:pt x="9643" y="10846"/>
                    <a:pt x="7509" y="10846"/>
                  </a:cubicBezTo>
                  <a:lnTo>
                    <a:pt x="4252" y="10846"/>
                  </a:lnTo>
                  <a:cubicBezTo>
                    <a:pt x="2118" y="10846"/>
                    <a:pt x="402" y="9129"/>
                    <a:pt x="402" y="6996"/>
                  </a:cubicBezTo>
                  <a:lnTo>
                    <a:pt x="402" y="4252"/>
                  </a:lnTo>
                  <a:cubicBezTo>
                    <a:pt x="402" y="2119"/>
                    <a:pt x="2118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910" y="1"/>
                    <a:pt x="1" y="1910"/>
                    <a:pt x="1" y="4252"/>
                  </a:cubicBezTo>
                  <a:lnTo>
                    <a:pt x="1" y="6996"/>
                  </a:lnTo>
                  <a:cubicBezTo>
                    <a:pt x="1" y="9338"/>
                    <a:pt x="1910" y="11247"/>
                    <a:pt x="4252" y="11247"/>
                  </a:cubicBezTo>
                  <a:lnTo>
                    <a:pt x="7525" y="11247"/>
                  </a:lnTo>
                  <a:cubicBezTo>
                    <a:pt x="9867" y="11247"/>
                    <a:pt x="11776" y="9338"/>
                    <a:pt x="11776" y="6996"/>
                  </a:cubicBezTo>
                  <a:lnTo>
                    <a:pt x="11776" y="4252"/>
                  </a:lnTo>
                  <a:cubicBezTo>
                    <a:pt x="11760" y="1910"/>
                    <a:pt x="9867" y="1"/>
                    <a:pt x="752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6371925" y="928450"/>
              <a:ext cx="415950" cy="383875"/>
            </a:xfrm>
            <a:custGeom>
              <a:rect b="b" l="l" r="r" t="t"/>
              <a:pathLst>
                <a:path extrusionOk="0" h="15355" w="16638">
                  <a:moveTo>
                    <a:pt x="11022" y="434"/>
                  </a:moveTo>
                  <a:cubicBezTo>
                    <a:pt x="13926" y="434"/>
                    <a:pt x="16285" y="2776"/>
                    <a:pt x="16285" y="5696"/>
                  </a:cubicBezTo>
                  <a:cubicBezTo>
                    <a:pt x="16237" y="8536"/>
                    <a:pt x="13862" y="10894"/>
                    <a:pt x="10990" y="10894"/>
                  </a:cubicBezTo>
                  <a:cubicBezTo>
                    <a:pt x="10429" y="10894"/>
                    <a:pt x="9835" y="10782"/>
                    <a:pt x="9322" y="10605"/>
                  </a:cubicBezTo>
                  <a:cubicBezTo>
                    <a:pt x="9306" y="10605"/>
                    <a:pt x="9274" y="10589"/>
                    <a:pt x="9258" y="10589"/>
                  </a:cubicBezTo>
                  <a:cubicBezTo>
                    <a:pt x="9177" y="10573"/>
                    <a:pt x="9097" y="10525"/>
                    <a:pt x="9033" y="10509"/>
                  </a:cubicBezTo>
                  <a:cubicBezTo>
                    <a:pt x="9001" y="10493"/>
                    <a:pt x="8953" y="10461"/>
                    <a:pt x="8937" y="10461"/>
                  </a:cubicBezTo>
                  <a:cubicBezTo>
                    <a:pt x="8873" y="10445"/>
                    <a:pt x="8824" y="10413"/>
                    <a:pt x="8760" y="10381"/>
                  </a:cubicBezTo>
                  <a:cubicBezTo>
                    <a:pt x="8712" y="10365"/>
                    <a:pt x="8696" y="10349"/>
                    <a:pt x="8664" y="10349"/>
                  </a:cubicBezTo>
                  <a:cubicBezTo>
                    <a:pt x="8584" y="10300"/>
                    <a:pt x="8472" y="10268"/>
                    <a:pt x="8391" y="10204"/>
                  </a:cubicBezTo>
                  <a:cubicBezTo>
                    <a:pt x="8375" y="10188"/>
                    <a:pt x="8359" y="10188"/>
                    <a:pt x="8311" y="10188"/>
                  </a:cubicBezTo>
                  <a:lnTo>
                    <a:pt x="8279" y="10188"/>
                  </a:lnTo>
                  <a:cubicBezTo>
                    <a:pt x="8263" y="10188"/>
                    <a:pt x="8231" y="10188"/>
                    <a:pt x="8215" y="10204"/>
                  </a:cubicBezTo>
                  <a:lnTo>
                    <a:pt x="6434" y="10830"/>
                  </a:lnTo>
                  <a:lnTo>
                    <a:pt x="6787" y="8921"/>
                  </a:lnTo>
                  <a:cubicBezTo>
                    <a:pt x="6819" y="8857"/>
                    <a:pt x="6787" y="8792"/>
                    <a:pt x="6755" y="8760"/>
                  </a:cubicBezTo>
                  <a:cubicBezTo>
                    <a:pt x="6675" y="8664"/>
                    <a:pt x="6610" y="8552"/>
                    <a:pt x="6530" y="8439"/>
                  </a:cubicBezTo>
                  <a:cubicBezTo>
                    <a:pt x="6514" y="8391"/>
                    <a:pt x="6466" y="8343"/>
                    <a:pt x="6450" y="8295"/>
                  </a:cubicBezTo>
                  <a:cubicBezTo>
                    <a:pt x="6418" y="8231"/>
                    <a:pt x="6370" y="8183"/>
                    <a:pt x="6354" y="8119"/>
                  </a:cubicBezTo>
                  <a:cubicBezTo>
                    <a:pt x="6306" y="8054"/>
                    <a:pt x="6290" y="7990"/>
                    <a:pt x="6258" y="7942"/>
                  </a:cubicBezTo>
                  <a:cubicBezTo>
                    <a:pt x="6225" y="7894"/>
                    <a:pt x="6209" y="7830"/>
                    <a:pt x="6193" y="7798"/>
                  </a:cubicBezTo>
                  <a:cubicBezTo>
                    <a:pt x="6145" y="7717"/>
                    <a:pt x="6129" y="7653"/>
                    <a:pt x="6113" y="7573"/>
                  </a:cubicBezTo>
                  <a:cubicBezTo>
                    <a:pt x="6097" y="7541"/>
                    <a:pt x="6097" y="7493"/>
                    <a:pt x="6065" y="7461"/>
                  </a:cubicBezTo>
                  <a:cubicBezTo>
                    <a:pt x="6049" y="7381"/>
                    <a:pt x="6017" y="7300"/>
                    <a:pt x="5985" y="7220"/>
                  </a:cubicBezTo>
                  <a:cubicBezTo>
                    <a:pt x="5985" y="7188"/>
                    <a:pt x="5969" y="7156"/>
                    <a:pt x="5969" y="7140"/>
                  </a:cubicBezTo>
                  <a:cubicBezTo>
                    <a:pt x="5872" y="6819"/>
                    <a:pt x="5808" y="6498"/>
                    <a:pt x="5792" y="6177"/>
                  </a:cubicBezTo>
                  <a:cubicBezTo>
                    <a:pt x="5776" y="6017"/>
                    <a:pt x="5776" y="5856"/>
                    <a:pt x="5776" y="5696"/>
                  </a:cubicBezTo>
                  <a:cubicBezTo>
                    <a:pt x="5776" y="2808"/>
                    <a:pt x="8119" y="434"/>
                    <a:pt x="11022" y="434"/>
                  </a:cubicBezTo>
                  <a:close/>
                  <a:moveTo>
                    <a:pt x="4733" y="6274"/>
                  </a:moveTo>
                  <a:cubicBezTo>
                    <a:pt x="4942" y="6274"/>
                    <a:pt x="5151" y="6290"/>
                    <a:pt x="5375" y="6306"/>
                  </a:cubicBezTo>
                  <a:lnTo>
                    <a:pt x="5375" y="6370"/>
                  </a:lnTo>
                  <a:cubicBezTo>
                    <a:pt x="5391" y="6450"/>
                    <a:pt x="5391" y="6546"/>
                    <a:pt x="5407" y="6627"/>
                  </a:cubicBezTo>
                  <a:cubicBezTo>
                    <a:pt x="5407" y="6675"/>
                    <a:pt x="5423" y="6707"/>
                    <a:pt x="5423" y="6755"/>
                  </a:cubicBezTo>
                  <a:cubicBezTo>
                    <a:pt x="5487" y="7028"/>
                    <a:pt x="5568" y="7316"/>
                    <a:pt x="5664" y="7589"/>
                  </a:cubicBezTo>
                  <a:cubicBezTo>
                    <a:pt x="5696" y="7637"/>
                    <a:pt x="5696" y="7653"/>
                    <a:pt x="5712" y="7701"/>
                  </a:cubicBezTo>
                  <a:cubicBezTo>
                    <a:pt x="5728" y="7782"/>
                    <a:pt x="5776" y="7830"/>
                    <a:pt x="5792" y="7910"/>
                  </a:cubicBezTo>
                  <a:cubicBezTo>
                    <a:pt x="5808" y="7974"/>
                    <a:pt x="5824" y="8022"/>
                    <a:pt x="5856" y="8070"/>
                  </a:cubicBezTo>
                  <a:cubicBezTo>
                    <a:pt x="5872" y="8135"/>
                    <a:pt x="5905" y="8199"/>
                    <a:pt x="5937" y="8263"/>
                  </a:cubicBezTo>
                  <a:cubicBezTo>
                    <a:pt x="5969" y="8311"/>
                    <a:pt x="6017" y="8391"/>
                    <a:pt x="6033" y="8455"/>
                  </a:cubicBezTo>
                  <a:cubicBezTo>
                    <a:pt x="6049" y="8504"/>
                    <a:pt x="6097" y="8552"/>
                    <a:pt x="6113" y="8600"/>
                  </a:cubicBezTo>
                  <a:cubicBezTo>
                    <a:pt x="6177" y="8712"/>
                    <a:pt x="6258" y="8824"/>
                    <a:pt x="6338" y="8921"/>
                  </a:cubicBezTo>
                  <a:lnTo>
                    <a:pt x="6033" y="10477"/>
                  </a:lnTo>
                  <a:cubicBezTo>
                    <a:pt x="5985" y="10429"/>
                    <a:pt x="5905" y="10365"/>
                    <a:pt x="5824" y="10365"/>
                  </a:cubicBezTo>
                  <a:cubicBezTo>
                    <a:pt x="5696" y="10365"/>
                    <a:pt x="5568" y="10477"/>
                    <a:pt x="5568" y="10621"/>
                  </a:cubicBezTo>
                  <a:cubicBezTo>
                    <a:pt x="5568" y="10766"/>
                    <a:pt x="5696" y="10878"/>
                    <a:pt x="5824" y="10878"/>
                  </a:cubicBezTo>
                  <a:cubicBezTo>
                    <a:pt x="5889" y="10878"/>
                    <a:pt x="5937" y="10862"/>
                    <a:pt x="5969" y="10846"/>
                  </a:cubicBezTo>
                  <a:lnTo>
                    <a:pt x="5969" y="10846"/>
                  </a:lnTo>
                  <a:lnTo>
                    <a:pt x="5937" y="11087"/>
                  </a:lnTo>
                  <a:cubicBezTo>
                    <a:pt x="5905" y="11167"/>
                    <a:pt x="5953" y="11231"/>
                    <a:pt x="5985" y="11263"/>
                  </a:cubicBezTo>
                  <a:cubicBezTo>
                    <a:pt x="6017" y="11279"/>
                    <a:pt x="6033" y="11279"/>
                    <a:pt x="6049" y="11311"/>
                  </a:cubicBezTo>
                  <a:lnTo>
                    <a:pt x="6129" y="11311"/>
                  </a:lnTo>
                  <a:cubicBezTo>
                    <a:pt x="6145" y="11311"/>
                    <a:pt x="6177" y="11311"/>
                    <a:pt x="6193" y="11295"/>
                  </a:cubicBezTo>
                  <a:lnTo>
                    <a:pt x="8231" y="10589"/>
                  </a:lnTo>
                  <a:lnTo>
                    <a:pt x="8600" y="10766"/>
                  </a:lnTo>
                  <a:cubicBezTo>
                    <a:pt x="8632" y="10782"/>
                    <a:pt x="8648" y="10782"/>
                    <a:pt x="8696" y="10814"/>
                  </a:cubicBezTo>
                  <a:cubicBezTo>
                    <a:pt x="8792" y="10846"/>
                    <a:pt x="8873" y="10894"/>
                    <a:pt x="8985" y="10926"/>
                  </a:cubicBezTo>
                  <a:cubicBezTo>
                    <a:pt x="9001" y="10926"/>
                    <a:pt x="9017" y="10942"/>
                    <a:pt x="9033" y="10942"/>
                  </a:cubicBezTo>
                  <a:cubicBezTo>
                    <a:pt x="8985" y="11744"/>
                    <a:pt x="8696" y="12514"/>
                    <a:pt x="8231" y="13156"/>
                  </a:cubicBezTo>
                  <a:cubicBezTo>
                    <a:pt x="8199" y="13188"/>
                    <a:pt x="8199" y="13252"/>
                    <a:pt x="8199" y="13317"/>
                  </a:cubicBezTo>
                  <a:lnTo>
                    <a:pt x="8504" y="14841"/>
                  </a:lnTo>
                  <a:lnTo>
                    <a:pt x="7044" y="14343"/>
                  </a:lnTo>
                  <a:cubicBezTo>
                    <a:pt x="7022" y="14329"/>
                    <a:pt x="6997" y="14321"/>
                    <a:pt x="6973" y="14321"/>
                  </a:cubicBezTo>
                  <a:cubicBezTo>
                    <a:pt x="6944" y="14321"/>
                    <a:pt x="6917" y="14333"/>
                    <a:pt x="6899" y="14359"/>
                  </a:cubicBezTo>
                  <a:cubicBezTo>
                    <a:pt x="6225" y="14744"/>
                    <a:pt x="5487" y="14937"/>
                    <a:pt x="4733" y="14937"/>
                  </a:cubicBezTo>
                  <a:cubicBezTo>
                    <a:pt x="2343" y="14937"/>
                    <a:pt x="402" y="12996"/>
                    <a:pt x="402" y="10605"/>
                  </a:cubicBezTo>
                  <a:cubicBezTo>
                    <a:pt x="402" y="8215"/>
                    <a:pt x="2343" y="6274"/>
                    <a:pt x="4733" y="6274"/>
                  </a:cubicBezTo>
                  <a:close/>
                  <a:moveTo>
                    <a:pt x="10990" y="1"/>
                  </a:moveTo>
                  <a:cubicBezTo>
                    <a:pt x="7846" y="1"/>
                    <a:pt x="5327" y="2519"/>
                    <a:pt x="5327" y="5648"/>
                  </a:cubicBezTo>
                  <a:cubicBezTo>
                    <a:pt x="5327" y="5728"/>
                    <a:pt x="5327" y="5840"/>
                    <a:pt x="5343" y="5921"/>
                  </a:cubicBezTo>
                  <a:cubicBezTo>
                    <a:pt x="5151" y="5889"/>
                    <a:pt x="4942" y="5872"/>
                    <a:pt x="4733" y="5872"/>
                  </a:cubicBezTo>
                  <a:cubicBezTo>
                    <a:pt x="2118" y="5872"/>
                    <a:pt x="1" y="8006"/>
                    <a:pt x="1" y="10605"/>
                  </a:cubicBezTo>
                  <a:cubicBezTo>
                    <a:pt x="1" y="13220"/>
                    <a:pt x="2118" y="15338"/>
                    <a:pt x="4733" y="15338"/>
                  </a:cubicBezTo>
                  <a:cubicBezTo>
                    <a:pt x="5536" y="15338"/>
                    <a:pt x="6306" y="15146"/>
                    <a:pt x="7012" y="14761"/>
                  </a:cubicBezTo>
                  <a:lnTo>
                    <a:pt x="8696" y="15338"/>
                  </a:lnTo>
                  <a:cubicBezTo>
                    <a:pt x="8712" y="15338"/>
                    <a:pt x="8744" y="15354"/>
                    <a:pt x="8760" y="15354"/>
                  </a:cubicBezTo>
                  <a:cubicBezTo>
                    <a:pt x="8792" y="15354"/>
                    <a:pt x="8857" y="15338"/>
                    <a:pt x="8905" y="15322"/>
                  </a:cubicBezTo>
                  <a:cubicBezTo>
                    <a:pt x="8953" y="15274"/>
                    <a:pt x="8985" y="15194"/>
                    <a:pt x="8953" y="15146"/>
                  </a:cubicBezTo>
                  <a:lnTo>
                    <a:pt x="8616" y="13349"/>
                  </a:lnTo>
                  <a:cubicBezTo>
                    <a:pt x="9081" y="12691"/>
                    <a:pt x="9354" y="11921"/>
                    <a:pt x="9434" y="11103"/>
                  </a:cubicBezTo>
                  <a:cubicBezTo>
                    <a:pt x="9948" y="11247"/>
                    <a:pt x="10461" y="11327"/>
                    <a:pt x="10990" y="11327"/>
                  </a:cubicBezTo>
                  <a:cubicBezTo>
                    <a:pt x="14087" y="11295"/>
                    <a:pt x="16638" y="8760"/>
                    <a:pt x="16638" y="5648"/>
                  </a:cubicBezTo>
                  <a:cubicBezTo>
                    <a:pt x="16638" y="2551"/>
                    <a:pt x="14119" y="1"/>
                    <a:pt x="109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6575275" y="11033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1"/>
                  </a:moveTo>
                  <a:cubicBezTo>
                    <a:pt x="81" y="1"/>
                    <a:pt x="1" y="81"/>
                    <a:pt x="1" y="209"/>
                  </a:cubicBezTo>
                  <a:cubicBezTo>
                    <a:pt x="1" y="321"/>
                    <a:pt x="81" y="402"/>
                    <a:pt x="209" y="402"/>
                  </a:cubicBezTo>
                  <a:lnTo>
                    <a:pt x="5504" y="402"/>
                  </a:lnTo>
                  <a:cubicBezTo>
                    <a:pt x="5616" y="402"/>
                    <a:pt x="5696" y="321"/>
                    <a:pt x="5696" y="209"/>
                  </a:cubicBezTo>
                  <a:cubicBezTo>
                    <a:pt x="5696" y="81"/>
                    <a:pt x="5616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6575275" y="10648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0"/>
                  </a:moveTo>
                  <a:cubicBezTo>
                    <a:pt x="81" y="0"/>
                    <a:pt x="1" y="81"/>
                    <a:pt x="1" y="193"/>
                  </a:cubicBezTo>
                  <a:cubicBezTo>
                    <a:pt x="1" y="321"/>
                    <a:pt x="81" y="401"/>
                    <a:pt x="209" y="401"/>
                  </a:cubicBezTo>
                  <a:lnTo>
                    <a:pt x="5504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1"/>
                    <a:pt x="5616" y="0"/>
                    <a:pt x="550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6575275" y="10255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209" y="401"/>
                  </a:cubicBezTo>
                  <a:lnTo>
                    <a:pt x="5504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16" y="0"/>
                    <a:pt x="550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6452150" y="1187150"/>
              <a:ext cx="13250" cy="12850"/>
            </a:xfrm>
            <a:custGeom>
              <a:rect b="b" l="l" r="r" t="t"/>
              <a:pathLst>
                <a:path extrusionOk="0" h="514" w="530">
                  <a:moveTo>
                    <a:pt x="257" y="1"/>
                  </a:moveTo>
                  <a:cubicBezTo>
                    <a:pt x="113" y="1"/>
                    <a:pt x="0" y="113"/>
                    <a:pt x="0" y="257"/>
                  </a:cubicBezTo>
                  <a:cubicBezTo>
                    <a:pt x="0" y="402"/>
                    <a:pt x="113" y="514"/>
                    <a:pt x="257" y="514"/>
                  </a:cubicBezTo>
                  <a:cubicBezTo>
                    <a:pt x="401" y="514"/>
                    <a:pt x="514" y="402"/>
                    <a:pt x="514" y="257"/>
                  </a:cubicBezTo>
                  <a:cubicBezTo>
                    <a:pt x="530" y="113"/>
                    <a:pt x="417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6483425" y="1187150"/>
              <a:ext cx="13275" cy="12850"/>
            </a:xfrm>
            <a:custGeom>
              <a:rect b="b" l="l" r="r" t="t"/>
              <a:pathLst>
                <a:path extrusionOk="0" h="514" w="531">
                  <a:moveTo>
                    <a:pt x="273" y="1"/>
                  </a:moveTo>
                  <a:cubicBezTo>
                    <a:pt x="129" y="1"/>
                    <a:pt x="1" y="113"/>
                    <a:pt x="1" y="257"/>
                  </a:cubicBezTo>
                  <a:cubicBezTo>
                    <a:pt x="1" y="402"/>
                    <a:pt x="129" y="514"/>
                    <a:pt x="273" y="514"/>
                  </a:cubicBezTo>
                  <a:cubicBezTo>
                    <a:pt x="402" y="514"/>
                    <a:pt x="530" y="402"/>
                    <a:pt x="530" y="257"/>
                  </a:cubicBezTo>
                  <a:cubicBezTo>
                    <a:pt x="530" y="113"/>
                    <a:pt x="40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2792225" y="4289950"/>
              <a:ext cx="238675" cy="146825"/>
            </a:xfrm>
            <a:custGeom>
              <a:rect b="b" l="l" r="r" t="t"/>
              <a:pathLst>
                <a:path extrusionOk="0" h="5873" w="9547">
                  <a:moveTo>
                    <a:pt x="5536" y="402"/>
                  </a:moveTo>
                  <a:cubicBezTo>
                    <a:pt x="6707" y="402"/>
                    <a:pt x="7653" y="1364"/>
                    <a:pt x="7653" y="2536"/>
                  </a:cubicBezTo>
                  <a:cubicBezTo>
                    <a:pt x="7653" y="2632"/>
                    <a:pt x="7734" y="2728"/>
                    <a:pt x="7862" y="2728"/>
                  </a:cubicBezTo>
                  <a:cubicBezTo>
                    <a:pt x="8584" y="2776"/>
                    <a:pt x="9162" y="3354"/>
                    <a:pt x="9162" y="4092"/>
                  </a:cubicBezTo>
                  <a:cubicBezTo>
                    <a:pt x="9146" y="4862"/>
                    <a:pt x="8536" y="5455"/>
                    <a:pt x="7782" y="5455"/>
                  </a:cubicBezTo>
                  <a:lnTo>
                    <a:pt x="1782" y="5455"/>
                  </a:lnTo>
                  <a:cubicBezTo>
                    <a:pt x="1044" y="5455"/>
                    <a:pt x="418" y="4862"/>
                    <a:pt x="418" y="4092"/>
                  </a:cubicBezTo>
                  <a:cubicBezTo>
                    <a:pt x="418" y="3418"/>
                    <a:pt x="915" y="2824"/>
                    <a:pt x="1605" y="2744"/>
                  </a:cubicBezTo>
                  <a:cubicBezTo>
                    <a:pt x="1701" y="2728"/>
                    <a:pt x="1782" y="2632"/>
                    <a:pt x="1782" y="2536"/>
                  </a:cubicBezTo>
                  <a:cubicBezTo>
                    <a:pt x="1782" y="1974"/>
                    <a:pt x="2215" y="1525"/>
                    <a:pt x="2776" y="1525"/>
                  </a:cubicBezTo>
                  <a:cubicBezTo>
                    <a:pt x="2969" y="1525"/>
                    <a:pt x="3161" y="1589"/>
                    <a:pt x="3322" y="1685"/>
                  </a:cubicBezTo>
                  <a:cubicBezTo>
                    <a:pt x="3348" y="1712"/>
                    <a:pt x="3375" y="1724"/>
                    <a:pt x="3404" y="1724"/>
                  </a:cubicBezTo>
                  <a:cubicBezTo>
                    <a:pt x="3428" y="1724"/>
                    <a:pt x="3453" y="1716"/>
                    <a:pt x="3482" y="1701"/>
                  </a:cubicBezTo>
                  <a:cubicBezTo>
                    <a:pt x="3546" y="1685"/>
                    <a:pt x="3578" y="1653"/>
                    <a:pt x="3611" y="1605"/>
                  </a:cubicBezTo>
                  <a:cubicBezTo>
                    <a:pt x="3963" y="867"/>
                    <a:pt x="4701" y="402"/>
                    <a:pt x="5536" y="402"/>
                  </a:cubicBezTo>
                  <a:close/>
                  <a:moveTo>
                    <a:pt x="5504" y="1"/>
                  </a:moveTo>
                  <a:cubicBezTo>
                    <a:pt x="4605" y="1"/>
                    <a:pt x="3787" y="482"/>
                    <a:pt x="3322" y="1252"/>
                  </a:cubicBezTo>
                  <a:cubicBezTo>
                    <a:pt x="3145" y="1172"/>
                    <a:pt x="2969" y="1124"/>
                    <a:pt x="2760" y="1124"/>
                  </a:cubicBezTo>
                  <a:cubicBezTo>
                    <a:pt x="2038" y="1124"/>
                    <a:pt x="1445" y="1669"/>
                    <a:pt x="1364" y="2391"/>
                  </a:cubicBezTo>
                  <a:cubicBezTo>
                    <a:pt x="578" y="2568"/>
                    <a:pt x="1" y="3290"/>
                    <a:pt x="1" y="4108"/>
                  </a:cubicBezTo>
                  <a:cubicBezTo>
                    <a:pt x="1" y="5102"/>
                    <a:pt x="771" y="5873"/>
                    <a:pt x="1766" y="5873"/>
                  </a:cubicBezTo>
                  <a:lnTo>
                    <a:pt x="7750" y="5873"/>
                  </a:lnTo>
                  <a:cubicBezTo>
                    <a:pt x="8744" y="5873"/>
                    <a:pt x="9515" y="5102"/>
                    <a:pt x="9515" y="4108"/>
                  </a:cubicBezTo>
                  <a:cubicBezTo>
                    <a:pt x="9547" y="3209"/>
                    <a:pt x="8889" y="2471"/>
                    <a:pt x="8039" y="2343"/>
                  </a:cubicBezTo>
                  <a:cubicBezTo>
                    <a:pt x="7942" y="1043"/>
                    <a:pt x="6851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4029975" y="4119900"/>
              <a:ext cx="141225" cy="141600"/>
            </a:xfrm>
            <a:custGeom>
              <a:rect b="b" l="l" r="r" t="t"/>
              <a:pathLst>
                <a:path extrusionOk="0" h="5664" w="5649">
                  <a:moveTo>
                    <a:pt x="2824" y="401"/>
                  </a:moveTo>
                  <a:cubicBezTo>
                    <a:pt x="4172" y="401"/>
                    <a:pt x="5247" y="1492"/>
                    <a:pt x="5247" y="2840"/>
                  </a:cubicBezTo>
                  <a:cubicBezTo>
                    <a:pt x="5247" y="4172"/>
                    <a:pt x="4172" y="5262"/>
                    <a:pt x="2824" y="5262"/>
                  </a:cubicBezTo>
                  <a:cubicBezTo>
                    <a:pt x="1477" y="5262"/>
                    <a:pt x="402" y="4172"/>
                    <a:pt x="402" y="2840"/>
                  </a:cubicBezTo>
                  <a:cubicBezTo>
                    <a:pt x="402" y="1492"/>
                    <a:pt x="1477" y="401"/>
                    <a:pt x="2824" y="401"/>
                  </a:cubicBezTo>
                  <a:close/>
                  <a:moveTo>
                    <a:pt x="2824" y="0"/>
                  </a:moveTo>
                  <a:cubicBezTo>
                    <a:pt x="1252" y="0"/>
                    <a:pt x="1" y="1268"/>
                    <a:pt x="1" y="2840"/>
                  </a:cubicBezTo>
                  <a:cubicBezTo>
                    <a:pt x="1" y="4396"/>
                    <a:pt x="1252" y="5664"/>
                    <a:pt x="2824" y="5664"/>
                  </a:cubicBezTo>
                  <a:cubicBezTo>
                    <a:pt x="4397" y="5664"/>
                    <a:pt x="5648" y="4396"/>
                    <a:pt x="5648" y="2840"/>
                  </a:cubicBezTo>
                  <a:cubicBezTo>
                    <a:pt x="5648" y="1268"/>
                    <a:pt x="4397" y="0"/>
                    <a:pt x="282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3955375" y="4287950"/>
              <a:ext cx="291225" cy="150425"/>
            </a:xfrm>
            <a:custGeom>
              <a:rect b="b" l="l" r="r" t="t"/>
              <a:pathLst>
                <a:path extrusionOk="0" h="6017" w="11649">
                  <a:moveTo>
                    <a:pt x="5808" y="402"/>
                  </a:moveTo>
                  <a:cubicBezTo>
                    <a:pt x="8744" y="402"/>
                    <a:pt x="11119" y="2728"/>
                    <a:pt x="11231" y="5616"/>
                  </a:cubicBezTo>
                  <a:lnTo>
                    <a:pt x="402" y="5616"/>
                  </a:lnTo>
                  <a:cubicBezTo>
                    <a:pt x="498" y="2728"/>
                    <a:pt x="2889" y="402"/>
                    <a:pt x="5808" y="402"/>
                  </a:cubicBezTo>
                  <a:close/>
                  <a:moveTo>
                    <a:pt x="5808" y="0"/>
                  </a:moveTo>
                  <a:cubicBezTo>
                    <a:pt x="2600" y="0"/>
                    <a:pt x="1" y="2616"/>
                    <a:pt x="1" y="5824"/>
                  </a:cubicBezTo>
                  <a:cubicBezTo>
                    <a:pt x="1" y="5937"/>
                    <a:pt x="81" y="6017"/>
                    <a:pt x="193" y="6017"/>
                  </a:cubicBezTo>
                  <a:lnTo>
                    <a:pt x="11440" y="6017"/>
                  </a:lnTo>
                  <a:cubicBezTo>
                    <a:pt x="11568" y="6017"/>
                    <a:pt x="11648" y="5937"/>
                    <a:pt x="11648" y="5824"/>
                  </a:cubicBezTo>
                  <a:cubicBezTo>
                    <a:pt x="11632" y="2616"/>
                    <a:pt x="9017" y="0"/>
                    <a:pt x="580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5269350" y="4533825"/>
              <a:ext cx="69000" cy="158850"/>
            </a:xfrm>
            <a:custGeom>
              <a:rect b="b" l="l" r="r" t="t"/>
              <a:pathLst>
                <a:path extrusionOk="0" h="6354" w="2760">
                  <a:moveTo>
                    <a:pt x="2359" y="401"/>
                  </a:moveTo>
                  <a:lnTo>
                    <a:pt x="2359" y="5952"/>
                  </a:lnTo>
                  <a:lnTo>
                    <a:pt x="401" y="5952"/>
                  </a:lnTo>
                  <a:lnTo>
                    <a:pt x="401" y="401"/>
                  </a:lnTo>
                  <a:close/>
                  <a:moveTo>
                    <a:pt x="401" y="0"/>
                  </a:moveTo>
                  <a:cubicBezTo>
                    <a:pt x="177" y="0"/>
                    <a:pt x="0" y="177"/>
                    <a:pt x="0" y="401"/>
                  </a:cubicBezTo>
                  <a:lnTo>
                    <a:pt x="0" y="5952"/>
                  </a:lnTo>
                  <a:cubicBezTo>
                    <a:pt x="0" y="6177"/>
                    <a:pt x="177" y="6353"/>
                    <a:pt x="401" y="6353"/>
                  </a:cubicBezTo>
                  <a:lnTo>
                    <a:pt x="2359" y="6353"/>
                  </a:lnTo>
                  <a:cubicBezTo>
                    <a:pt x="2583" y="6353"/>
                    <a:pt x="2760" y="6177"/>
                    <a:pt x="2760" y="5952"/>
                  </a:cubicBezTo>
                  <a:lnTo>
                    <a:pt x="2760" y="401"/>
                  </a:lnTo>
                  <a:cubicBezTo>
                    <a:pt x="2760" y="177"/>
                    <a:pt x="2583" y="0"/>
                    <a:pt x="235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5369600" y="4484075"/>
              <a:ext cx="69025" cy="208600"/>
            </a:xfrm>
            <a:custGeom>
              <a:rect b="b" l="l" r="r" t="t"/>
              <a:pathLst>
                <a:path extrusionOk="0" h="8344" w="2761">
                  <a:moveTo>
                    <a:pt x="2343" y="402"/>
                  </a:moveTo>
                  <a:lnTo>
                    <a:pt x="2343" y="7942"/>
                  </a:lnTo>
                  <a:lnTo>
                    <a:pt x="386" y="7942"/>
                  </a:lnTo>
                  <a:lnTo>
                    <a:pt x="386" y="402"/>
                  </a:lnTo>
                  <a:close/>
                  <a:moveTo>
                    <a:pt x="402" y="1"/>
                  </a:moveTo>
                  <a:cubicBezTo>
                    <a:pt x="177" y="1"/>
                    <a:pt x="1" y="177"/>
                    <a:pt x="1" y="402"/>
                  </a:cubicBezTo>
                  <a:lnTo>
                    <a:pt x="1" y="7942"/>
                  </a:lnTo>
                  <a:cubicBezTo>
                    <a:pt x="1" y="8167"/>
                    <a:pt x="177" y="8343"/>
                    <a:pt x="402" y="8343"/>
                  </a:cubicBezTo>
                  <a:lnTo>
                    <a:pt x="2359" y="8343"/>
                  </a:lnTo>
                  <a:cubicBezTo>
                    <a:pt x="2584" y="8343"/>
                    <a:pt x="2760" y="8167"/>
                    <a:pt x="2760" y="7942"/>
                  </a:cubicBezTo>
                  <a:lnTo>
                    <a:pt x="2760" y="402"/>
                  </a:lnTo>
                  <a:cubicBezTo>
                    <a:pt x="2760" y="177"/>
                    <a:pt x="2584" y="1"/>
                    <a:pt x="235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5469475" y="4434350"/>
              <a:ext cx="69025" cy="258325"/>
            </a:xfrm>
            <a:custGeom>
              <a:rect b="b" l="l" r="r" t="t"/>
              <a:pathLst>
                <a:path extrusionOk="0" h="10333" w="2761">
                  <a:moveTo>
                    <a:pt x="2359" y="401"/>
                  </a:moveTo>
                  <a:lnTo>
                    <a:pt x="2359" y="9931"/>
                  </a:lnTo>
                  <a:lnTo>
                    <a:pt x="402" y="9931"/>
                  </a:lnTo>
                  <a:lnTo>
                    <a:pt x="402" y="401"/>
                  </a:lnTo>
                  <a:close/>
                  <a:moveTo>
                    <a:pt x="402" y="0"/>
                  </a:moveTo>
                  <a:cubicBezTo>
                    <a:pt x="177" y="0"/>
                    <a:pt x="1" y="177"/>
                    <a:pt x="1" y="401"/>
                  </a:cubicBezTo>
                  <a:lnTo>
                    <a:pt x="1" y="9931"/>
                  </a:lnTo>
                  <a:cubicBezTo>
                    <a:pt x="1" y="10156"/>
                    <a:pt x="177" y="10332"/>
                    <a:pt x="402" y="10332"/>
                  </a:cubicBezTo>
                  <a:lnTo>
                    <a:pt x="2359" y="10332"/>
                  </a:lnTo>
                  <a:cubicBezTo>
                    <a:pt x="2584" y="10332"/>
                    <a:pt x="2760" y="10156"/>
                    <a:pt x="2760" y="9931"/>
                  </a:cubicBezTo>
                  <a:lnTo>
                    <a:pt x="2760" y="401"/>
                  </a:lnTo>
                  <a:cubicBezTo>
                    <a:pt x="2760" y="177"/>
                    <a:pt x="2584" y="0"/>
                    <a:pt x="235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5568950" y="4384600"/>
              <a:ext cx="69425" cy="308075"/>
            </a:xfrm>
            <a:custGeom>
              <a:rect b="b" l="l" r="r" t="t"/>
              <a:pathLst>
                <a:path extrusionOk="0" h="12323" w="2777">
                  <a:moveTo>
                    <a:pt x="2375" y="402"/>
                  </a:moveTo>
                  <a:lnTo>
                    <a:pt x="2375" y="11921"/>
                  </a:lnTo>
                  <a:lnTo>
                    <a:pt x="402" y="11921"/>
                  </a:lnTo>
                  <a:lnTo>
                    <a:pt x="402" y="402"/>
                  </a:lnTo>
                  <a:close/>
                  <a:moveTo>
                    <a:pt x="402" y="1"/>
                  </a:moveTo>
                  <a:cubicBezTo>
                    <a:pt x="193" y="1"/>
                    <a:pt x="1" y="193"/>
                    <a:pt x="1" y="402"/>
                  </a:cubicBezTo>
                  <a:lnTo>
                    <a:pt x="1" y="11921"/>
                  </a:lnTo>
                  <a:cubicBezTo>
                    <a:pt x="1" y="12146"/>
                    <a:pt x="193" y="12322"/>
                    <a:pt x="402" y="12322"/>
                  </a:cubicBezTo>
                  <a:lnTo>
                    <a:pt x="2375" y="12322"/>
                  </a:lnTo>
                  <a:cubicBezTo>
                    <a:pt x="2584" y="12322"/>
                    <a:pt x="2776" y="12146"/>
                    <a:pt x="2776" y="11921"/>
                  </a:cubicBezTo>
                  <a:lnTo>
                    <a:pt x="2776" y="402"/>
                  </a:lnTo>
                  <a:cubicBezTo>
                    <a:pt x="2776" y="193"/>
                    <a:pt x="2600" y="1"/>
                    <a:pt x="237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5269350" y="4218550"/>
              <a:ext cx="369025" cy="176100"/>
            </a:xfrm>
            <a:custGeom>
              <a:rect b="b" l="l" r="r" t="t"/>
              <a:pathLst>
                <a:path extrusionOk="0" h="7044" w="14761">
                  <a:moveTo>
                    <a:pt x="12209" y="1"/>
                  </a:moveTo>
                  <a:cubicBezTo>
                    <a:pt x="12097" y="1"/>
                    <a:pt x="12017" y="81"/>
                    <a:pt x="12017" y="209"/>
                  </a:cubicBezTo>
                  <a:cubicBezTo>
                    <a:pt x="12017" y="322"/>
                    <a:pt x="12097" y="402"/>
                    <a:pt x="12209" y="402"/>
                  </a:cubicBezTo>
                  <a:lnTo>
                    <a:pt x="14038" y="402"/>
                  </a:lnTo>
                  <a:cubicBezTo>
                    <a:pt x="6610" y="6563"/>
                    <a:pt x="497" y="6643"/>
                    <a:pt x="193" y="6643"/>
                  </a:cubicBezTo>
                  <a:cubicBezTo>
                    <a:pt x="96" y="6643"/>
                    <a:pt x="0" y="6723"/>
                    <a:pt x="0" y="6851"/>
                  </a:cubicBezTo>
                  <a:cubicBezTo>
                    <a:pt x="0" y="6964"/>
                    <a:pt x="80" y="7044"/>
                    <a:pt x="193" y="7044"/>
                  </a:cubicBezTo>
                  <a:lnTo>
                    <a:pt x="225" y="7044"/>
                  </a:lnTo>
                  <a:cubicBezTo>
                    <a:pt x="562" y="7044"/>
                    <a:pt x="6754" y="6948"/>
                    <a:pt x="14231" y="739"/>
                  </a:cubicBezTo>
                  <a:lnTo>
                    <a:pt x="14231" y="739"/>
                  </a:lnTo>
                  <a:lnTo>
                    <a:pt x="13797" y="2696"/>
                  </a:lnTo>
                  <a:cubicBezTo>
                    <a:pt x="13781" y="2792"/>
                    <a:pt x="13830" y="2921"/>
                    <a:pt x="13958" y="2937"/>
                  </a:cubicBezTo>
                  <a:lnTo>
                    <a:pt x="13990" y="2937"/>
                  </a:lnTo>
                  <a:cubicBezTo>
                    <a:pt x="14102" y="2937"/>
                    <a:pt x="14183" y="2873"/>
                    <a:pt x="14199" y="2776"/>
                  </a:cubicBezTo>
                  <a:lnTo>
                    <a:pt x="14760" y="226"/>
                  </a:lnTo>
                  <a:lnTo>
                    <a:pt x="14760" y="209"/>
                  </a:lnTo>
                  <a:lnTo>
                    <a:pt x="14760" y="145"/>
                  </a:lnTo>
                  <a:lnTo>
                    <a:pt x="14760" y="129"/>
                  </a:lnTo>
                  <a:lnTo>
                    <a:pt x="14760" y="113"/>
                  </a:lnTo>
                  <a:cubicBezTo>
                    <a:pt x="14760" y="113"/>
                    <a:pt x="14760" y="81"/>
                    <a:pt x="14744" y="81"/>
                  </a:cubicBezTo>
                  <a:cubicBezTo>
                    <a:pt x="14744" y="81"/>
                    <a:pt x="14744" y="65"/>
                    <a:pt x="14712" y="65"/>
                  </a:cubicBezTo>
                  <a:cubicBezTo>
                    <a:pt x="14696" y="49"/>
                    <a:pt x="14696" y="33"/>
                    <a:pt x="14680" y="33"/>
                  </a:cubicBezTo>
                  <a:cubicBezTo>
                    <a:pt x="14664" y="1"/>
                    <a:pt x="14632" y="1"/>
                    <a:pt x="14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5469875" y="4801850"/>
              <a:ext cx="101100" cy="46850"/>
            </a:xfrm>
            <a:custGeom>
              <a:rect b="b" l="l" r="r" t="t"/>
              <a:pathLst>
                <a:path extrusionOk="0" h="1874" w="4044">
                  <a:moveTo>
                    <a:pt x="1945" y="0"/>
                  </a:moveTo>
                  <a:cubicBezTo>
                    <a:pt x="1900" y="0"/>
                    <a:pt x="1859" y="21"/>
                    <a:pt x="1830" y="60"/>
                  </a:cubicBezTo>
                  <a:lnTo>
                    <a:pt x="1" y="1841"/>
                  </a:lnTo>
                  <a:lnTo>
                    <a:pt x="578" y="1841"/>
                  </a:lnTo>
                  <a:lnTo>
                    <a:pt x="1782" y="686"/>
                  </a:lnTo>
                  <a:lnTo>
                    <a:pt x="1782" y="1793"/>
                  </a:lnTo>
                  <a:cubicBezTo>
                    <a:pt x="1782" y="1809"/>
                    <a:pt x="1782" y="1841"/>
                    <a:pt x="1798" y="1873"/>
                  </a:cubicBezTo>
                  <a:lnTo>
                    <a:pt x="4044" y="1873"/>
                  </a:lnTo>
                  <a:cubicBezTo>
                    <a:pt x="3450" y="1713"/>
                    <a:pt x="2841" y="1600"/>
                    <a:pt x="2199" y="1584"/>
                  </a:cubicBezTo>
                  <a:lnTo>
                    <a:pt x="2199" y="205"/>
                  </a:lnTo>
                  <a:lnTo>
                    <a:pt x="2167" y="205"/>
                  </a:lnTo>
                  <a:cubicBezTo>
                    <a:pt x="2167" y="124"/>
                    <a:pt x="2119" y="44"/>
                    <a:pt x="2038" y="28"/>
                  </a:cubicBezTo>
                  <a:cubicBezTo>
                    <a:pt x="2007" y="9"/>
                    <a:pt x="1975" y="0"/>
                    <a:pt x="194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4820925" y="46633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00" y="1235"/>
                  </a:moveTo>
                  <a:cubicBezTo>
                    <a:pt x="2856" y="1877"/>
                    <a:pt x="3370" y="2375"/>
                    <a:pt x="3995" y="2631"/>
                  </a:cubicBezTo>
                  <a:cubicBezTo>
                    <a:pt x="3370" y="2872"/>
                    <a:pt x="2872" y="3401"/>
                    <a:pt x="2600" y="4043"/>
                  </a:cubicBezTo>
                  <a:cubicBezTo>
                    <a:pt x="2327" y="3401"/>
                    <a:pt x="1813" y="2888"/>
                    <a:pt x="1188" y="2631"/>
                  </a:cubicBezTo>
                  <a:cubicBezTo>
                    <a:pt x="1829" y="2375"/>
                    <a:pt x="2327" y="1845"/>
                    <a:pt x="2600" y="1235"/>
                  </a:cubicBezTo>
                  <a:close/>
                  <a:moveTo>
                    <a:pt x="2616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412" y="2407"/>
                    <a:pt x="209" y="2407"/>
                  </a:cubicBezTo>
                  <a:cubicBezTo>
                    <a:pt x="81" y="2407"/>
                    <a:pt x="1" y="2487"/>
                    <a:pt x="1" y="2615"/>
                  </a:cubicBezTo>
                  <a:cubicBezTo>
                    <a:pt x="1" y="2727"/>
                    <a:pt x="81" y="2808"/>
                    <a:pt x="209" y="2808"/>
                  </a:cubicBezTo>
                  <a:cubicBezTo>
                    <a:pt x="1428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16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802"/>
                    <a:pt x="3819" y="2808"/>
                    <a:pt x="5022" y="2808"/>
                  </a:cubicBezTo>
                  <a:cubicBezTo>
                    <a:pt x="5134" y="2808"/>
                    <a:pt x="5215" y="2727"/>
                    <a:pt x="5215" y="2615"/>
                  </a:cubicBezTo>
                  <a:cubicBezTo>
                    <a:pt x="5215" y="2487"/>
                    <a:pt x="5118" y="2407"/>
                    <a:pt x="5022" y="2407"/>
                  </a:cubicBezTo>
                  <a:cubicBezTo>
                    <a:pt x="3803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3466850" y="457232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4" y="1220"/>
                  </a:moveTo>
                  <a:cubicBezTo>
                    <a:pt x="2857" y="1861"/>
                    <a:pt x="3370" y="2359"/>
                    <a:pt x="3996" y="2631"/>
                  </a:cubicBezTo>
                  <a:cubicBezTo>
                    <a:pt x="3370" y="2888"/>
                    <a:pt x="2857" y="3385"/>
                    <a:pt x="2584" y="4027"/>
                  </a:cubicBezTo>
                  <a:cubicBezTo>
                    <a:pt x="2327" y="3385"/>
                    <a:pt x="1814" y="2888"/>
                    <a:pt x="1188" y="2631"/>
                  </a:cubicBezTo>
                  <a:cubicBezTo>
                    <a:pt x="1830" y="2359"/>
                    <a:pt x="2327" y="1845"/>
                    <a:pt x="2584" y="1220"/>
                  </a:cubicBezTo>
                  <a:close/>
                  <a:moveTo>
                    <a:pt x="2616" y="0"/>
                  </a:moveTo>
                  <a:cubicBezTo>
                    <a:pt x="2488" y="0"/>
                    <a:pt x="2407" y="80"/>
                    <a:pt x="2407" y="193"/>
                  </a:cubicBezTo>
                  <a:cubicBezTo>
                    <a:pt x="2407" y="1428"/>
                    <a:pt x="1413" y="2407"/>
                    <a:pt x="209" y="2407"/>
                  </a:cubicBezTo>
                  <a:cubicBezTo>
                    <a:pt x="81" y="2407"/>
                    <a:pt x="1" y="2487"/>
                    <a:pt x="1" y="2599"/>
                  </a:cubicBezTo>
                  <a:cubicBezTo>
                    <a:pt x="1" y="2728"/>
                    <a:pt x="81" y="2808"/>
                    <a:pt x="209" y="2808"/>
                  </a:cubicBezTo>
                  <a:cubicBezTo>
                    <a:pt x="1429" y="2808"/>
                    <a:pt x="2407" y="3803"/>
                    <a:pt x="2407" y="5006"/>
                  </a:cubicBezTo>
                  <a:cubicBezTo>
                    <a:pt x="2407" y="5134"/>
                    <a:pt x="2488" y="5214"/>
                    <a:pt x="2616" y="5214"/>
                  </a:cubicBezTo>
                  <a:cubicBezTo>
                    <a:pt x="2728" y="5214"/>
                    <a:pt x="2808" y="5134"/>
                    <a:pt x="2808" y="5006"/>
                  </a:cubicBezTo>
                  <a:cubicBezTo>
                    <a:pt x="2808" y="3787"/>
                    <a:pt x="3819" y="2808"/>
                    <a:pt x="5022" y="2808"/>
                  </a:cubicBezTo>
                  <a:cubicBezTo>
                    <a:pt x="5135" y="2808"/>
                    <a:pt x="5215" y="2728"/>
                    <a:pt x="5215" y="2599"/>
                  </a:cubicBezTo>
                  <a:cubicBezTo>
                    <a:pt x="5215" y="2487"/>
                    <a:pt x="5119" y="2407"/>
                    <a:pt x="5022" y="2407"/>
                  </a:cubicBezTo>
                  <a:cubicBezTo>
                    <a:pt x="3787" y="2407"/>
                    <a:pt x="2808" y="1396"/>
                    <a:pt x="2808" y="193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2853600" y="4647325"/>
              <a:ext cx="318875" cy="200575"/>
            </a:xfrm>
            <a:custGeom>
              <a:rect b="b" l="l" r="r" t="t"/>
              <a:pathLst>
                <a:path extrusionOk="0" h="8023" w="12755">
                  <a:moveTo>
                    <a:pt x="6386" y="0"/>
                  </a:moveTo>
                  <a:cubicBezTo>
                    <a:pt x="6257" y="0"/>
                    <a:pt x="6177" y="81"/>
                    <a:pt x="6177" y="209"/>
                  </a:cubicBezTo>
                  <a:cubicBezTo>
                    <a:pt x="6177" y="3498"/>
                    <a:pt x="3498" y="6177"/>
                    <a:pt x="209" y="6177"/>
                  </a:cubicBezTo>
                  <a:cubicBezTo>
                    <a:pt x="81" y="6177"/>
                    <a:pt x="0" y="6257"/>
                    <a:pt x="0" y="6386"/>
                  </a:cubicBezTo>
                  <a:cubicBezTo>
                    <a:pt x="0" y="6498"/>
                    <a:pt x="81" y="6578"/>
                    <a:pt x="209" y="6578"/>
                  </a:cubicBezTo>
                  <a:cubicBezTo>
                    <a:pt x="1685" y="6578"/>
                    <a:pt x="3049" y="7124"/>
                    <a:pt x="4091" y="8022"/>
                  </a:cubicBezTo>
                  <a:lnTo>
                    <a:pt x="4701" y="8022"/>
                  </a:lnTo>
                  <a:cubicBezTo>
                    <a:pt x="3915" y="7252"/>
                    <a:pt x="2920" y="6658"/>
                    <a:pt x="1813" y="6386"/>
                  </a:cubicBezTo>
                  <a:cubicBezTo>
                    <a:pt x="4059" y="5808"/>
                    <a:pt x="5824" y="4043"/>
                    <a:pt x="6386" y="1813"/>
                  </a:cubicBezTo>
                  <a:cubicBezTo>
                    <a:pt x="6963" y="4059"/>
                    <a:pt x="8728" y="5824"/>
                    <a:pt x="10958" y="6386"/>
                  </a:cubicBezTo>
                  <a:cubicBezTo>
                    <a:pt x="9851" y="6658"/>
                    <a:pt x="8840" y="7252"/>
                    <a:pt x="8070" y="8022"/>
                  </a:cubicBezTo>
                  <a:lnTo>
                    <a:pt x="8664" y="8022"/>
                  </a:lnTo>
                  <a:cubicBezTo>
                    <a:pt x="9707" y="7124"/>
                    <a:pt x="11070" y="6578"/>
                    <a:pt x="12562" y="6578"/>
                  </a:cubicBezTo>
                  <a:cubicBezTo>
                    <a:pt x="12675" y="6578"/>
                    <a:pt x="12755" y="6482"/>
                    <a:pt x="12755" y="6386"/>
                  </a:cubicBezTo>
                  <a:cubicBezTo>
                    <a:pt x="12755" y="6257"/>
                    <a:pt x="12675" y="6177"/>
                    <a:pt x="12562" y="6177"/>
                  </a:cubicBezTo>
                  <a:cubicBezTo>
                    <a:pt x="9274" y="6177"/>
                    <a:pt x="6578" y="3498"/>
                    <a:pt x="6578" y="209"/>
                  </a:cubicBezTo>
                  <a:cubicBezTo>
                    <a:pt x="6578" y="81"/>
                    <a:pt x="6498" y="0"/>
                    <a:pt x="638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3093850" y="439985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89"/>
                    <a:pt x="1589" y="1926"/>
                    <a:pt x="1172" y="1926"/>
                  </a:cubicBezTo>
                  <a:cubicBezTo>
                    <a:pt x="738" y="1926"/>
                    <a:pt x="401" y="1589"/>
                    <a:pt x="401" y="1156"/>
                  </a:cubicBezTo>
                  <a:cubicBezTo>
                    <a:pt x="401" y="739"/>
                    <a:pt x="738" y="402"/>
                    <a:pt x="1172" y="402"/>
                  </a:cubicBezTo>
                  <a:close/>
                  <a:moveTo>
                    <a:pt x="1172" y="1"/>
                  </a:moveTo>
                  <a:cubicBezTo>
                    <a:pt x="514" y="1"/>
                    <a:pt x="0" y="514"/>
                    <a:pt x="0" y="1156"/>
                  </a:cubicBezTo>
                  <a:cubicBezTo>
                    <a:pt x="0" y="1797"/>
                    <a:pt x="530" y="2327"/>
                    <a:pt x="1172" y="2327"/>
                  </a:cubicBezTo>
                  <a:cubicBezTo>
                    <a:pt x="1797" y="2327"/>
                    <a:pt x="2327" y="1797"/>
                    <a:pt x="2327" y="1156"/>
                  </a:cubicBezTo>
                  <a:cubicBezTo>
                    <a:pt x="2327" y="514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5064775" y="4439550"/>
              <a:ext cx="58200" cy="58200"/>
            </a:xfrm>
            <a:custGeom>
              <a:rect b="b" l="l" r="r" t="t"/>
              <a:pathLst>
                <a:path extrusionOk="0" h="2328" w="2328">
                  <a:moveTo>
                    <a:pt x="1156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73"/>
                    <a:pt x="1589" y="1926"/>
                    <a:pt x="1156" y="1926"/>
                  </a:cubicBezTo>
                  <a:cubicBezTo>
                    <a:pt x="739" y="1926"/>
                    <a:pt x="402" y="1573"/>
                    <a:pt x="402" y="1156"/>
                  </a:cubicBezTo>
                  <a:cubicBezTo>
                    <a:pt x="402" y="739"/>
                    <a:pt x="739" y="402"/>
                    <a:pt x="1156" y="402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3951375" y="4692650"/>
              <a:ext cx="46550" cy="83050"/>
            </a:xfrm>
            <a:custGeom>
              <a:rect b="b" l="l" r="r" t="t"/>
              <a:pathLst>
                <a:path extrusionOk="0" h="3322" w="1862">
                  <a:moveTo>
                    <a:pt x="899" y="658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8" y="1396"/>
                    <a:pt x="642" y="1348"/>
                    <a:pt x="578" y="1284"/>
                  </a:cubicBezTo>
                  <a:cubicBezTo>
                    <a:pt x="498" y="1220"/>
                    <a:pt x="482" y="1139"/>
                    <a:pt x="482" y="1027"/>
                  </a:cubicBezTo>
                  <a:cubicBezTo>
                    <a:pt x="482" y="899"/>
                    <a:pt x="514" y="818"/>
                    <a:pt x="594" y="754"/>
                  </a:cubicBezTo>
                  <a:cubicBezTo>
                    <a:pt x="674" y="706"/>
                    <a:pt x="770" y="658"/>
                    <a:pt x="899" y="658"/>
                  </a:cubicBezTo>
                  <a:close/>
                  <a:moveTo>
                    <a:pt x="1011" y="1861"/>
                  </a:moveTo>
                  <a:cubicBezTo>
                    <a:pt x="1155" y="1909"/>
                    <a:pt x="1252" y="1958"/>
                    <a:pt x="1332" y="2022"/>
                  </a:cubicBezTo>
                  <a:cubicBezTo>
                    <a:pt x="1412" y="2086"/>
                    <a:pt x="1460" y="2182"/>
                    <a:pt x="1460" y="2278"/>
                  </a:cubicBezTo>
                  <a:cubicBezTo>
                    <a:pt x="1444" y="2407"/>
                    <a:pt x="1412" y="2503"/>
                    <a:pt x="1332" y="2567"/>
                  </a:cubicBezTo>
                  <a:cubicBezTo>
                    <a:pt x="1252" y="2647"/>
                    <a:pt x="1155" y="2663"/>
                    <a:pt x="1011" y="2663"/>
                  </a:cubicBezTo>
                  <a:lnTo>
                    <a:pt x="1011" y="1861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37"/>
                    <a:pt x="417" y="401"/>
                  </a:cubicBezTo>
                  <a:cubicBezTo>
                    <a:pt x="273" y="466"/>
                    <a:pt x="177" y="546"/>
                    <a:pt x="113" y="658"/>
                  </a:cubicBezTo>
                  <a:cubicBezTo>
                    <a:pt x="32" y="754"/>
                    <a:pt x="0" y="899"/>
                    <a:pt x="0" y="1027"/>
                  </a:cubicBezTo>
                  <a:cubicBezTo>
                    <a:pt x="0" y="1204"/>
                    <a:pt x="32" y="1316"/>
                    <a:pt x="113" y="1444"/>
                  </a:cubicBezTo>
                  <a:cubicBezTo>
                    <a:pt x="193" y="1540"/>
                    <a:pt x="289" y="1621"/>
                    <a:pt x="401" y="1669"/>
                  </a:cubicBezTo>
                  <a:cubicBezTo>
                    <a:pt x="498" y="1701"/>
                    <a:pt x="658" y="1765"/>
                    <a:pt x="851" y="1829"/>
                  </a:cubicBezTo>
                  <a:lnTo>
                    <a:pt x="851" y="2663"/>
                  </a:lnTo>
                  <a:cubicBezTo>
                    <a:pt x="738" y="2647"/>
                    <a:pt x="642" y="2599"/>
                    <a:pt x="578" y="2519"/>
                  </a:cubicBezTo>
                  <a:cubicBezTo>
                    <a:pt x="514" y="2439"/>
                    <a:pt x="450" y="2359"/>
                    <a:pt x="450" y="2262"/>
                  </a:cubicBezTo>
                  <a:lnTo>
                    <a:pt x="0" y="2262"/>
                  </a:lnTo>
                  <a:cubicBezTo>
                    <a:pt x="16" y="2471"/>
                    <a:pt x="97" y="2647"/>
                    <a:pt x="257" y="2792"/>
                  </a:cubicBezTo>
                  <a:cubicBezTo>
                    <a:pt x="417" y="2920"/>
                    <a:pt x="610" y="3000"/>
                    <a:pt x="851" y="3032"/>
                  </a:cubicBezTo>
                  <a:lnTo>
                    <a:pt x="851" y="3321"/>
                  </a:lnTo>
                  <a:lnTo>
                    <a:pt x="979" y="3321"/>
                  </a:lnTo>
                  <a:lnTo>
                    <a:pt x="979" y="3032"/>
                  </a:lnTo>
                  <a:cubicBezTo>
                    <a:pt x="1171" y="3032"/>
                    <a:pt x="1332" y="2984"/>
                    <a:pt x="1460" y="2920"/>
                  </a:cubicBezTo>
                  <a:cubicBezTo>
                    <a:pt x="1605" y="2872"/>
                    <a:pt x="1701" y="2760"/>
                    <a:pt x="1765" y="2663"/>
                  </a:cubicBezTo>
                  <a:cubicBezTo>
                    <a:pt x="1813" y="2551"/>
                    <a:pt x="1861" y="2423"/>
                    <a:pt x="1861" y="2311"/>
                  </a:cubicBezTo>
                  <a:cubicBezTo>
                    <a:pt x="1861" y="2150"/>
                    <a:pt x="1813" y="2006"/>
                    <a:pt x="1733" y="1909"/>
                  </a:cubicBezTo>
                  <a:cubicBezTo>
                    <a:pt x="1653" y="1797"/>
                    <a:pt x="1621" y="1701"/>
                    <a:pt x="1524" y="1669"/>
                  </a:cubicBezTo>
                  <a:cubicBezTo>
                    <a:pt x="1412" y="1621"/>
                    <a:pt x="1252" y="1556"/>
                    <a:pt x="1091" y="1508"/>
                  </a:cubicBezTo>
                  <a:lnTo>
                    <a:pt x="1011" y="1476"/>
                  </a:lnTo>
                  <a:lnTo>
                    <a:pt x="1011" y="658"/>
                  </a:lnTo>
                  <a:cubicBezTo>
                    <a:pt x="1123" y="674"/>
                    <a:pt x="1220" y="722"/>
                    <a:pt x="1284" y="786"/>
                  </a:cubicBezTo>
                  <a:cubicBezTo>
                    <a:pt x="1332" y="835"/>
                    <a:pt x="1380" y="915"/>
                    <a:pt x="1396" y="1027"/>
                  </a:cubicBezTo>
                  <a:lnTo>
                    <a:pt x="1861" y="1027"/>
                  </a:lnTo>
                  <a:cubicBezTo>
                    <a:pt x="1845" y="818"/>
                    <a:pt x="1765" y="658"/>
                    <a:pt x="1605" y="546"/>
                  </a:cubicBezTo>
                  <a:cubicBezTo>
                    <a:pt x="1460" y="417"/>
                    <a:pt x="1252" y="337"/>
                    <a:pt x="1011" y="321"/>
                  </a:cubicBezTo>
                  <a:lnTo>
                    <a:pt x="1011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3904050" y="4663375"/>
              <a:ext cx="143600" cy="143600"/>
            </a:xfrm>
            <a:custGeom>
              <a:rect b="b" l="l" r="r" t="t"/>
              <a:pathLst>
                <a:path extrusionOk="0" h="5744" w="5744">
                  <a:moveTo>
                    <a:pt x="2872" y="401"/>
                  </a:moveTo>
                  <a:cubicBezTo>
                    <a:pt x="4236" y="401"/>
                    <a:pt x="5343" y="1508"/>
                    <a:pt x="5343" y="2872"/>
                  </a:cubicBezTo>
                  <a:cubicBezTo>
                    <a:pt x="5343" y="4236"/>
                    <a:pt x="4236" y="5343"/>
                    <a:pt x="2872" y="5343"/>
                  </a:cubicBezTo>
                  <a:cubicBezTo>
                    <a:pt x="1508" y="5343"/>
                    <a:pt x="401" y="4236"/>
                    <a:pt x="401" y="2872"/>
                  </a:cubicBezTo>
                  <a:cubicBezTo>
                    <a:pt x="401" y="1508"/>
                    <a:pt x="1508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60"/>
                    <a:pt x="1284" y="5744"/>
                    <a:pt x="2872" y="5744"/>
                  </a:cubicBezTo>
                  <a:cubicBezTo>
                    <a:pt x="4460" y="5744"/>
                    <a:pt x="5744" y="4460"/>
                    <a:pt x="5744" y="2872"/>
                  </a:cubicBezTo>
                  <a:cubicBezTo>
                    <a:pt x="5744" y="1284"/>
                    <a:pt x="4460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3873550" y="4632475"/>
              <a:ext cx="204600" cy="204575"/>
            </a:xfrm>
            <a:custGeom>
              <a:rect b="b" l="l" r="r" t="t"/>
              <a:pathLst>
                <a:path extrusionOk="0" h="8183" w="8184">
                  <a:moveTo>
                    <a:pt x="4092" y="418"/>
                  </a:moveTo>
                  <a:cubicBezTo>
                    <a:pt x="6113" y="418"/>
                    <a:pt x="7782" y="2086"/>
                    <a:pt x="7782" y="4108"/>
                  </a:cubicBezTo>
                  <a:cubicBezTo>
                    <a:pt x="7782" y="6129"/>
                    <a:pt x="6113" y="7798"/>
                    <a:pt x="4092" y="7798"/>
                  </a:cubicBezTo>
                  <a:cubicBezTo>
                    <a:pt x="2038" y="7798"/>
                    <a:pt x="402" y="6129"/>
                    <a:pt x="402" y="4108"/>
                  </a:cubicBezTo>
                  <a:cubicBezTo>
                    <a:pt x="402" y="2070"/>
                    <a:pt x="2071" y="418"/>
                    <a:pt x="4092" y="418"/>
                  </a:cubicBezTo>
                  <a:close/>
                  <a:moveTo>
                    <a:pt x="4092" y="1"/>
                  </a:moveTo>
                  <a:cubicBezTo>
                    <a:pt x="1830" y="1"/>
                    <a:pt x="1" y="1846"/>
                    <a:pt x="1" y="4092"/>
                  </a:cubicBezTo>
                  <a:cubicBezTo>
                    <a:pt x="1" y="6338"/>
                    <a:pt x="1846" y="8183"/>
                    <a:pt x="4092" y="8183"/>
                  </a:cubicBezTo>
                  <a:cubicBezTo>
                    <a:pt x="6338" y="8183"/>
                    <a:pt x="8183" y="6338"/>
                    <a:pt x="8183" y="4092"/>
                  </a:cubicBezTo>
                  <a:cubicBezTo>
                    <a:pt x="8183" y="1846"/>
                    <a:pt x="6338" y="1"/>
                    <a:pt x="409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3719150" y="4577125"/>
              <a:ext cx="513400" cy="270775"/>
            </a:xfrm>
            <a:custGeom>
              <a:rect b="b" l="l" r="r" t="t"/>
              <a:pathLst>
                <a:path extrusionOk="0" h="10831" w="20536">
                  <a:moveTo>
                    <a:pt x="3450" y="1"/>
                  </a:moveTo>
                  <a:cubicBezTo>
                    <a:pt x="1540" y="1"/>
                    <a:pt x="0" y="1557"/>
                    <a:pt x="0" y="3450"/>
                  </a:cubicBezTo>
                  <a:lnTo>
                    <a:pt x="0" y="10830"/>
                  </a:lnTo>
                  <a:lnTo>
                    <a:pt x="401" y="10830"/>
                  </a:lnTo>
                  <a:lnTo>
                    <a:pt x="401" y="3450"/>
                  </a:lnTo>
                  <a:cubicBezTo>
                    <a:pt x="401" y="1766"/>
                    <a:pt x="1765" y="402"/>
                    <a:pt x="3450" y="402"/>
                  </a:cubicBezTo>
                  <a:lnTo>
                    <a:pt x="17086" y="402"/>
                  </a:lnTo>
                  <a:cubicBezTo>
                    <a:pt x="18771" y="402"/>
                    <a:pt x="20135" y="1766"/>
                    <a:pt x="20135" y="3450"/>
                  </a:cubicBezTo>
                  <a:lnTo>
                    <a:pt x="20135" y="10830"/>
                  </a:lnTo>
                  <a:lnTo>
                    <a:pt x="20536" y="10830"/>
                  </a:lnTo>
                  <a:lnTo>
                    <a:pt x="20536" y="3450"/>
                  </a:lnTo>
                  <a:cubicBezTo>
                    <a:pt x="20536" y="1557"/>
                    <a:pt x="18964" y="1"/>
                    <a:pt x="17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3366175" y="4153575"/>
              <a:ext cx="321700" cy="321300"/>
            </a:xfrm>
            <a:custGeom>
              <a:rect b="b" l="l" r="r" t="t"/>
              <a:pathLst>
                <a:path extrusionOk="0" h="12852" w="12868">
                  <a:moveTo>
                    <a:pt x="6434" y="418"/>
                  </a:moveTo>
                  <a:cubicBezTo>
                    <a:pt x="9771" y="418"/>
                    <a:pt x="12467" y="3129"/>
                    <a:pt x="12467" y="6466"/>
                  </a:cubicBezTo>
                  <a:cubicBezTo>
                    <a:pt x="12467" y="9787"/>
                    <a:pt x="9771" y="12451"/>
                    <a:pt x="6434" y="12451"/>
                  </a:cubicBezTo>
                  <a:cubicBezTo>
                    <a:pt x="5392" y="12451"/>
                    <a:pt x="4349" y="12178"/>
                    <a:pt x="3434" y="11648"/>
                  </a:cubicBezTo>
                  <a:cubicBezTo>
                    <a:pt x="3386" y="11632"/>
                    <a:pt x="3370" y="11632"/>
                    <a:pt x="3322" y="11632"/>
                  </a:cubicBezTo>
                  <a:cubicBezTo>
                    <a:pt x="3306" y="11632"/>
                    <a:pt x="3290" y="11632"/>
                    <a:pt x="3274" y="11648"/>
                  </a:cubicBezTo>
                  <a:lnTo>
                    <a:pt x="1156" y="12370"/>
                  </a:lnTo>
                  <a:lnTo>
                    <a:pt x="1605" y="10156"/>
                  </a:lnTo>
                  <a:cubicBezTo>
                    <a:pt x="1621" y="10092"/>
                    <a:pt x="1605" y="10028"/>
                    <a:pt x="1557" y="9996"/>
                  </a:cubicBezTo>
                  <a:cubicBezTo>
                    <a:pt x="803" y="8953"/>
                    <a:pt x="402" y="7718"/>
                    <a:pt x="402" y="6466"/>
                  </a:cubicBezTo>
                  <a:cubicBezTo>
                    <a:pt x="402" y="3129"/>
                    <a:pt x="3113" y="418"/>
                    <a:pt x="6434" y="418"/>
                  </a:cubicBezTo>
                  <a:close/>
                  <a:moveTo>
                    <a:pt x="6434" y="1"/>
                  </a:moveTo>
                  <a:cubicBezTo>
                    <a:pt x="2889" y="1"/>
                    <a:pt x="1" y="2889"/>
                    <a:pt x="1" y="6434"/>
                  </a:cubicBezTo>
                  <a:cubicBezTo>
                    <a:pt x="1" y="7782"/>
                    <a:pt x="402" y="9049"/>
                    <a:pt x="1172" y="10156"/>
                  </a:cubicBezTo>
                  <a:lnTo>
                    <a:pt x="707" y="12643"/>
                  </a:lnTo>
                  <a:cubicBezTo>
                    <a:pt x="675" y="12723"/>
                    <a:pt x="723" y="12771"/>
                    <a:pt x="755" y="12820"/>
                  </a:cubicBezTo>
                  <a:cubicBezTo>
                    <a:pt x="803" y="12852"/>
                    <a:pt x="835" y="12852"/>
                    <a:pt x="899" y="12852"/>
                  </a:cubicBezTo>
                  <a:cubicBezTo>
                    <a:pt x="915" y="12852"/>
                    <a:pt x="947" y="12852"/>
                    <a:pt x="964" y="12836"/>
                  </a:cubicBezTo>
                  <a:lnTo>
                    <a:pt x="3306" y="12033"/>
                  </a:lnTo>
                  <a:cubicBezTo>
                    <a:pt x="4268" y="12579"/>
                    <a:pt x="5327" y="12852"/>
                    <a:pt x="6434" y="12852"/>
                  </a:cubicBezTo>
                  <a:cubicBezTo>
                    <a:pt x="9980" y="12852"/>
                    <a:pt x="12868" y="9964"/>
                    <a:pt x="12868" y="6418"/>
                  </a:cubicBezTo>
                  <a:cubicBezTo>
                    <a:pt x="12852" y="2889"/>
                    <a:pt x="9980" y="1"/>
                    <a:pt x="643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3425150" y="4221525"/>
              <a:ext cx="202575" cy="186375"/>
            </a:xfrm>
            <a:custGeom>
              <a:rect b="b" l="l" r="r" t="t"/>
              <a:pathLst>
                <a:path extrusionOk="0" h="7455" w="8103">
                  <a:moveTo>
                    <a:pt x="1557" y="395"/>
                  </a:moveTo>
                  <a:cubicBezTo>
                    <a:pt x="1797" y="395"/>
                    <a:pt x="1909" y="443"/>
                    <a:pt x="1958" y="492"/>
                  </a:cubicBezTo>
                  <a:cubicBezTo>
                    <a:pt x="2054" y="668"/>
                    <a:pt x="2455" y="1631"/>
                    <a:pt x="2599" y="1968"/>
                  </a:cubicBezTo>
                  <a:cubicBezTo>
                    <a:pt x="2599" y="1968"/>
                    <a:pt x="2631" y="2112"/>
                    <a:pt x="2551" y="2240"/>
                  </a:cubicBezTo>
                  <a:cubicBezTo>
                    <a:pt x="2423" y="2433"/>
                    <a:pt x="2134" y="2738"/>
                    <a:pt x="2134" y="2738"/>
                  </a:cubicBezTo>
                  <a:lnTo>
                    <a:pt x="2102" y="2754"/>
                  </a:lnTo>
                  <a:cubicBezTo>
                    <a:pt x="2006" y="2882"/>
                    <a:pt x="1893" y="3171"/>
                    <a:pt x="2102" y="3460"/>
                  </a:cubicBezTo>
                  <a:cubicBezTo>
                    <a:pt x="2150" y="3508"/>
                    <a:pt x="2166" y="3540"/>
                    <a:pt x="2214" y="3604"/>
                  </a:cubicBezTo>
                  <a:cubicBezTo>
                    <a:pt x="2391" y="3861"/>
                    <a:pt x="2647" y="4246"/>
                    <a:pt x="3129" y="4711"/>
                  </a:cubicBezTo>
                  <a:cubicBezTo>
                    <a:pt x="3706" y="5289"/>
                    <a:pt x="4781" y="5690"/>
                    <a:pt x="4845" y="5706"/>
                  </a:cubicBezTo>
                  <a:cubicBezTo>
                    <a:pt x="4861" y="5706"/>
                    <a:pt x="4861" y="5706"/>
                    <a:pt x="4878" y="5722"/>
                  </a:cubicBezTo>
                  <a:cubicBezTo>
                    <a:pt x="4882" y="5722"/>
                    <a:pt x="4902" y="5724"/>
                    <a:pt x="4932" y="5724"/>
                  </a:cubicBezTo>
                  <a:cubicBezTo>
                    <a:pt x="5016" y="5724"/>
                    <a:pt x="5177" y="5707"/>
                    <a:pt x="5295" y="5577"/>
                  </a:cubicBezTo>
                  <a:cubicBezTo>
                    <a:pt x="5407" y="5481"/>
                    <a:pt x="5840" y="4920"/>
                    <a:pt x="5936" y="4807"/>
                  </a:cubicBezTo>
                  <a:cubicBezTo>
                    <a:pt x="5961" y="4783"/>
                    <a:pt x="6014" y="4749"/>
                    <a:pt x="6088" y="4749"/>
                  </a:cubicBezTo>
                  <a:cubicBezTo>
                    <a:pt x="6111" y="4749"/>
                    <a:pt x="6135" y="4752"/>
                    <a:pt x="6161" y="4759"/>
                  </a:cubicBezTo>
                  <a:cubicBezTo>
                    <a:pt x="6450" y="4887"/>
                    <a:pt x="7653" y="5481"/>
                    <a:pt x="7669" y="5513"/>
                  </a:cubicBezTo>
                  <a:cubicBezTo>
                    <a:pt x="7669" y="5513"/>
                    <a:pt x="7685" y="5529"/>
                    <a:pt x="7685" y="5577"/>
                  </a:cubicBezTo>
                  <a:cubicBezTo>
                    <a:pt x="7685" y="5802"/>
                    <a:pt x="7589" y="6267"/>
                    <a:pt x="7461" y="6363"/>
                  </a:cubicBezTo>
                  <a:cubicBezTo>
                    <a:pt x="7268" y="6572"/>
                    <a:pt x="6803" y="7037"/>
                    <a:pt x="6129" y="7037"/>
                  </a:cubicBezTo>
                  <a:cubicBezTo>
                    <a:pt x="5439" y="7037"/>
                    <a:pt x="3594" y="6428"/>
                    <a:pt x="2631" y="5465"/>
                  </a:cubicBezTo>
                  <a:cubicBezTo>
                    <a:pt x="1749" y="4583"/>
                    <a:pt x="802" y="3540"/>
                    <a:pt x="610" y="2641"/>
                  </a:cubicBezTo>
                  <a:cubicBezTo>
                    <a:pt x="385" y="1695"/>
                    <a:pt x="450" y="1374"/>
                    <a:pt x="642" y="1101"/>
                  </a:cubicBezTo>
                  <a:lnTo>
                    <a:pt x="642" y="1069"/>
                  </a:lnTo>
                  <a:cubicBezTo>
                    <a:pt x="819" y="764"/>
                    <a:pt x="1107" y="411"/>
                    <a:pt x="1252" y="411"/>
                  </a:cubicBezTo>
                  <a:cubicBezTo>
                    <a:pt x="1364" y="395"/>
                    <a:pt x="1476" y="395"/>
                    <a:pt x="1557" y="395"/>
                  </a:cubicBezTo>
                  <a:close/>
                  <a:moveTo>
                    <a:pt x="1586" y="1"/>
                  </a:moveTo>
                  <a:cubicBezTo>
                    <a:pt x="1480" y="1"/>
                    <a:pt x="1363" y="9"/>
                    <a:pt x="1236" y="26"/>
                  </a:cubicBezTo>
                  <a:cubicBezTo>
                    <a:pt x="802" y="90"/>
                    <a:pt x="401" y="748"/>
                    <a:pt x="321" y="893"/>
                  </a:cubicBezTo>
                  <a:cubicBezTo>
                    <a:pt x="32" y="1342"/>
                    <a:pt x="0" y="1791"/>
                    <a:pt x="225" y="2754"/>
                  </a:cubicBezTo>
                  <a:cubicBezTo>
                    <a:pt x="450" y="3764"/>
                    <a:pt x="1396" y="4807"/>
                    <a:pt x="2375" y="5770"/>
                  </a:cubicBezTo>
                  <a:cubicBezTo>
                    <a:pt x="3402" y="6781"/>
                    <a:pt x="5295" y="7454"/>
                    <a:pt x="6161" y="7454"/>
                  </a:cubicBezTo>
                  <a:cubicBezTo>
                    <a:pt x="7011" y="7454"/>
                    <a:pt x="7573" y="6893"/>
                    <a:pt x="7765" y="6684"/>
                  </a:cubicBezTo>
                  <a:lnTo>
                    <a:pt x="7781" y="6668"/>
                  </a:lnTo>
                  <a:cubicBezTo>
                    <a:pt x="8022" y="6428"/>
                    <a:pt x="8102" y="5802"/>
                    <a:pt x="8102" y="5609"/>
                  </a:cubicBezTo>
                  <a:cubicBezTo>
                    <a:pt x="8086" y="5321"/>
                    <a:pt x="7926" y="5192"/>
                    <a:pt x="7830" y="5144"/>
                  </a:cubicBezTo>
                  <a:cubicBezTo>
                    <a:pt x="7733" y="5080"/>
                    <a:pt x="6610" y="4551"/>
                    <a:pt x="6321" y="4406"/>
                  </a:cubicBezTo>
                  <a:cubicBezTo>
                    <a:pt x="6229" y="4362"/>
                    <a:pt x="6143" y="4345"/>
                    <a:pt x="6065" y="4345"/>
                  </a:cubicBezTo>
                  <a:cubicBezTo>
                    <a:pt x="5858" y="4345"/>
                    <a:pt x="5706" y="4469"/>
                    <a:pt x="5648" y="4551"/>
                  </a:cubicBezTo>
                  <a:cubicBezTo>
                    <a:pt x="5439" y="4807"/>
                    <a:pt x="5102" y="5224"/>
                    <a:pt x="5038" y="5289"/>
                  </a:cubicBezTo>
                  <a:cubicBezTo>
                    <a:pt x="5022" y="5305"/>
                    <a:pt x="5006" y="5305"/>
                    <a:pt x="4974" y="5305"/>
                  </a:cubicBezTo>
                  <a:cubicBezTo>
                    <a:pt x="4813" y="5240"/>
                    <a:pt x="3915" y="4887"/>
                    <a:pt x="3450" y="4406"/>
                  </a:cubicBezTo>
                  <a:cubicBezTo>
                    <a:pt x="3016" y="3957"/>
                    <a:pt x="2760" y="3588"/>
                    <a:pt x="2567" y="3347"/>
                  </a:cubicBezTo>
                  <a:cubicBezTo>
                    <a:pt x="2535" y="3283"/>
                    <a:pt x="2487" y="3235"/>
                    <a:pt x="2471" y="3203"/>
                  </a:cubicBezTo>
                  <a:cubicBezTo>
                    <a:pt x="2407" y="3107"/>
                    <a:pt x="2455" y="3026"/>
                    <a:pt x="2471" y="2994"/>
                  </a:cubicBezTo>
                  <a:cubicBezTo>
                    <a:pt x="2535" y="2946"/>
                    <a:pt x="2808" y="2657"/>
                    <a:pt x="2936" y="2465"/>
                  </a:cubicBezTo>
                  <a:cubicBezTo>
                    <a:pt x="3097" y="2224"/>
                    <a:pt x="3049" y="1952"/>
                    <a:pt x="3000" y="1839"/>
                  </a:cubicBezTo>
                  <a:cubicBezTo>
                    <a:pt x="2968" y="1775"/>
                    <a:pt x="2455" y="540"/>
                    <a:pt x="2327" y="315"/>
                  </a:cubicBezTo>
                  <a:cubicBezTo>
                    <a:pt x="2226" y="113"/>
                    <a:pt x="1976" y="1"/>
                    <a:pt x="15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4405800" y="4261475"/>
              <a:ext cx="416350" cy="383875"/>
            </a:xfrm>
            <a:custGeom>
              <a:rect b="b" l="l" r="r" t="t"/>
              <a:pathLst>
                <a:path extrusionOk="0" h="15355" w="16654">
                  <a:moveTo>
                    <a:pt x="10958" y="418"/>
                  </a:moveTo>
                  <a:cubicBezTo>
                    <a:pt x="13846" y="418"/>
                    <a:pt x="16204" y="2760"/>
                    <a:pt x="16204" y="5664"/>
                  </a:cubicBezTo>
                  <a:cubicBezTo>
                    <a:pt x="16253" y="8536"/>
                    <a:pt x="13910" y="10894"/>
                    <a:pt x="10990" y="10894"/>
                  </a:cubicBezTo>
                  <a:cubicBezTo>
                    <a:pt x="10429" y="10894"/>
                    <a:pt x="9867" y="10782"/>
                    <a:pt x="9338" y="10605"/>
                  </a:cubicBezTo>
                  <a:cubicBezTo>
                    <a:pt x="9306" y="10605"/>
                    <a:pt x="9290" y="10589"/>
                    <a:pt x="9258" y="10589"/>
                  </a:cubicBezTo>
                  <a:cubicBezTo>
                    <a:pt x="9177" y="10573"/>
                    <a:pt x="9113" y="10525"/>
                    <a:pt x="9033" y="10509"/>
                  </a:cubicBezTo>
                  <a:cubicBezTo>
                    <a:pt x="8985" y="10493"/>
                    <a:pt x="8969" y="10493"/>
                    <a:pt x="8937" y="10461"/>
                  </a:cubicBezTo>
                  <a:cubicBezTo>
                    <a:pt x="8873" y="10445"/>
                    <a:pt x="8808" y="10413"/>
                    <a:pt x="8728" y="10381"/>
                  </a:cubicBezTo>
                  <a:cubicBezTo>
                    <a:pt x="8696" y="10365"/>
                    <a:pt x="8664" y="10365"/>
                    <a:pt x="8632" y="10349"/>
                  </a:cubicBezTo>
                  <a:cubicBezTo>
                    <a:pt x="8536" y="10300"/>
                    <a:pt x="8455" y="10252"/>
                    <a:pt x="8343" y="10204"/>
                  </a:cubicBezTo>
                  <a:cubicBezTo>
                    <a:pt x="8327" y="10188"/>
                    <a:pt x="8311" y="10188"/>
                    <a:pt x="8263" y="10188"/>
                  </a:cubicBezTo>
                  <a:lnTo>
                    <a:pt x="8231" y="10188"/>
                  </a:lnTo>
                  <a:cubicBezTo>
                    <a:pt x="8215" y="10188"/>
                    <a:pt x="8183" y="10188"/>
                    <a:pt x="8167" y="10204"/>
                  </a:cubicBezTo>
                  <a:lnTo>
                    <a:pt x="6386" y="10830"/>
                  </a:lnTo>
                  <a:lnTo>
                    <a:pt x="6739" y="8921"/>
                  </a:lnTo>
                  <a:cubicBezTo>
                    <a:pt x="6771" y="8857"/>
                    <a:pt x="6739" y="8792"/>
                    <a:pt x="6707" y="8760"/>
                  </a:cubicBezTo>
                  <a:cubicBezTo>
                    <a:pt x="6627" y="8664"/>
                    <a:pt x="6562" y="8568"/>
                    <a:pt x="6482" y="8439"/>
                  </a:cubicBezTo>
                  <a:cubicBezTo>
                    <a:pt x="6466" y="8391"/>
                    <a:pt x="6418" y="8343"/>
                    <a:pt x="6402" y="8295"/>
                  </a:cubicBezTo>
                  <a:cubicBezTo>
                    <a:pt x="6370" y="8247"/>
                    <a:pt x="6338" y="8183"/>
                    <a:pt x="6306" y="8119"/>
                  </a:cubicBezTo>
                  <a:cubicBezTo>
                    <a:pt x="6258" y="8054"/>
                    <a:pt x="6241" y="7990"/>
                    <a:pt x="6209" y="7942"/>
                  </a:cubicBezTo>
                  <a:cubicBezTo>
                    <a:pt x="6177" y="7894"/>
                    <a:pt x="6161" y="7846"/>
                    <a:pt x="6145" y="7798"/>
                  </a:cubicBezTo>
                  <a:cubicBezTo>
                    <a:pt x="6097" y="7717"/>
                    <a:pt x="6081" y="7653"/>
                    <a:pt x="6049" y="7573"/>
                  </a:cubicBezTo>
                  <a:cubicBezTo>
                    <a:pt x="6017" y="7541"/>
                    <a:pt x="6017" y="7493"/>
                    <a:pt x="6001" y="7461"/>
                  </a:cubicBezTo>
                  <a:cubicBezTo>
                    <a:pt x="5985" y="7381"/>
                    <a:pt x="5937" y="7300"/>
                    <a:pt x="5921" y="7220"/>
                  </a:cubicBezTo>
                  <a:cubicBezTo>
                    <a:pt x="5921" y="7188"/>
                    <a:pt x="5905" y="7156"/>
                    <a:pt x="5905" y="7140"/>
                  </a:cubicBezTo>
                  <a:cubicBezTo>
                    <a:pt x="5824" y="6835"/>
                    <a:pt x="5744" y="6514"/>
                    <a:pt x="5728" y="6177"/>
                  </a:cubicBezTo>
                  <a:cubicBezTo>
                    <a:pt x="5696" y="6017"/>
                    <a:pt x="5696" y="5824"/>
                    <a:pt x="5696" y="5664"/>
                  </a:cubicBezTo>
                  <a:cubicBezTo>
                    <a:pt x="5696" y="2776"/>
                    <a:pt x="8054" y="418"/>
                    <a:pt x="10958" y="418"/>
                  </a:cubicBezTo>
                  <a:close/>
                  <a:moveTo>
                    <a:pt x="4733" y="6258"/>
                  </a:moveTo>
                  <a:cubicBezTo>
                    <a:pt x="4958" y="6258"/>
                    <a:pt x="5167" y="6274"/>
                    <a:pt x="5375" y="6290"/>
                  </a:cubicBezTo>
                  <a:lnTo>
                    <a:pt x="5375" y="6354"/>
                  </a:lnTo>
                  <a:cubicBezTo>
                    <a:pt x="5407" y="6434"/>
                    <a:pt x="5407" y="6514"/>
                    <a:pt x="5423" y="6594"/>
                  </a:cubicBezTo>
                  <a:cubicBezTo>
                    <a:pt x="5423" y="6643"/>
                    <a:pt x="5439" y="6675"/>
                    <a:pt x="5439" y="6723"/>
                  </a:cubicBezTo>
                  <a:cubicBezTo>
                    <a:pt x="5455" y="6803"/>
                    <a:pt x="5487" y="6899"/>
                    <a:pt x="5503" y="6979"/>
                  </a:cubicBezTo>
                  <a:cubicBezTo>
                    <a:pt x="5536" y="7172"/>
                    <a:pt x="5600" y="7365"/>
                    <a:pt x="5680" y="7557"/>
                  </a:cubicBezTo>
                  <a:cubicBezTo>
                    <a:pt x="5696" y="7605"/>
                    <a:pt x="5696" y="7621"/>
                    <a:pt x="5728" y="7653"/>
                  </a:cubicBezTo>
                  <a:cubicBezTo>
                    <a:pt x="5744" y="7734"/>
                    <a:pt x="5776" y="7798"/>
                    <a:pt x="5808" y="7878"/>
                  </a:cubicBezTo>
                  <a:cubicBezTo>
                    <a:pt x="5824" y="7942"/>
                    <a:pt x="5840" y="7974"/>
                    <a:pt x="5856" y="8038"/>
                  </a:cubicBezTo>
                  <a:cubicBezTo>
                    <a:pt x="5889" y="8103"/>
                    <a:pt x="5921" y="8167"/>
                    <a:pt x="5969" y="8215"/>
                  </a:cubicBezTo>
                  <a:cubicBezTo>
                    <a:pt x="6001" y="8279"/>
                    <a:pt x="6017" y="8343"/>
                    <a:pt x="6065" y="8423"/>
                  </a:cubicBezTo>
                  <a:cubicBezTo>
                    <a:pt x="6081" y="8455"/>
                    <a:pt x="6129" y="8520"/>
                    <a:pt x="6145" y="8568"/>
                  </a:cubicBezTo>
                  <a:cubicBezTo>
                    <a:pt x="6209" y="8664"/>
                    <a:pt x="6290" y="8776"/>
                    <a:pt x="6338" y="8889"/>
                  </a:cubicBezTo>
                  <a:lnTo>
                    <a:pt x="6338" y="8905"/>
                  </a:lnTo>
                  <a:lnTo>
                    <a:pt x="6049" y="10461"/>
                  </a:lnTo>
                  <a:cubicBezTo>
                    <a:pt x="6001" y="10413"/>
                    <a:pt x="5921" y="10349"/>
                    <a:pt x="5840" y="10349"/>
                  </a:cubicBezTo>
                  <a:cubicBezTo>
                    <a:pt x="5696" y="10349"/>
                    <a:pt x="5584" y="10461"/>
                    <a:pt x="5584" y="10605"/>
                  </a:cubicBezTo>
                  <a:cubicBezTo>
                    <a:pt x="5584" y="10750"/>
                    <a:pt x="5696" y="10862"/>
                    <a:pt x="5840" y="10862"/>
                  </a:cubicBezTo>
                  <a:cubicBezTo>
                    <a:pt x="5905" y="10862"/>
                    <a:pt x="5937" y="10846"/>
                    <a:pt x="5985" y="10830"/>
                  </a:cubicBezTo>
                  <a:lnTo>
                    <a:pt x="5985" y="10830"/>
                  </a:lnTo>
                  <a:lnTo>
                    <a:pt x="5937" y="11071"/>
                  </a:lnTo>
                  <a:cubicBezTo>
                    <a:pt x="5921" y="11151"/>
                    <a:pt x="5969" y="11199"/>
                    <a:pt x="6001" y="11247"/>
                  </a:cubicBezTo>
                  <a:cubicBezTo>
                    <a:pt x="6017" y="11263"/>
                    <a:pt x="6049" y="11263"/>
                    <a:pt x="6065" y="11279"/>
                  </a:cubicBezTo>
                  <a:lnTo>
                    <a:pt x="6145" y="11279"/>
                  </a:lnTo>
                  <a:cubicBezTo>
                    <a:pt x="6161" y="11279"/>
                    <a:pt x="6177" y="11279"/>
                    <a:pt x="6193" y="11263"/>
                  </a:cubicBezTo>
                  <a:lnTo>
                    <a:pt x="8247" y="10557"/>
                  </a:lnTo>
                  <a:lnTo>
                    <a:pt x="8600" y="10750"/>
                  </a:lnTo>
                  <a:cubicBezTo>
                    <a:pt x="8648" y="10766"/>
                    <a:pt x="8664" y="10766"/>
                    <a:pt x="8712" y="10782"/>
                  </a:cubicBezTo>
                  <a:cubicBezTo>
                    <a:pt x="8808" y="10830"/>
                    <a:pt x="8889" y="10862"/>
                    <a:pt x="8985" y="10910"/>
                  </a:cubicBezTo>
                  <a:cubicBezTo>
                    <a:pt x="9001" y="10910"/>
                    <a:pt x="9033" y="10926"/>
                    <a:pt x="9049" y="10926"/>
                  </a:cubicBezTo>
                  <a:cubicBezTo>
                    <a:pt x="9017" y="11744"/>
                    <a:pt x="8728" y="12498"/>
                    <a:pt x="8247" y="13140"/>
                  </a:cubicBezTo>
                  <a:cubicBezTo>
                    <a:pt x="8215" y="13172"/>
                    <a:pt x="8215" y="13236"/>
                    <a:pt x="8215" y="13301"/>
                  </a:cubicBezTo>
                  <a:lnTo>
                    <a:pt x="8504" y="14825"/>
                  </a:lnTo>
                  <a:lnTo>
                    <a:pt x="7060" y="14311"/>
                  </a:lnTo>
                  <a:cubicBezTo>
                    <a:pt x="7042" y="14305"/>
                    <a:pt x="7022" y="14302"/>
                    <a:pt x="7002" y="14302"/>
                  </a:cubicBezTo>
                  <a:cubicBezTo>
                    <a:pt x="6967" y="14302"/>
                    <a:pt x="6930" y="14313"/>
                    <a:pt x="6899" y="14343"/>
                  </a:cubicBezTo>
                  <a:cubicBezTo>
                    <a:pt x="6241" y="14712"/>
                    <a:pt x="5503" y="14921"/>
                    <a:pt x="4733" y="14921"/>
                  </a:cubicBezTo>
                  <a:cubicBezTo>
                    <a:pt x="2359" y="14921"/>
                    <a:pt x="402" y="12980"/>
                    <a:pt x="402" y="10589"/>
                  </a:cubicBezTo>
                  <a:cubicBezTo>
                    <a:pt x="402" y="8199"/>
                    <a:pt x="2359" y="6258"/>
                    <a:pt x="4733" y="6258"/>
                  </a:cubicBezTo>
                  <a:close/>
                  <a:moveTo>
                    <a:pt x="10990" y="1"/>
                  </a:moveTo>
                  <a:cubicBezTo>
                    <a:pt x="7894" y="1"/>
                    <a:pt x="5343" y="2519"/>
                    <a:pt x="5343" y="5648"/>
                  </a:cubicBezTo>
                  <a:cubicBezTo>
                    <a:pt x="5343" y="5728"/>
                    <a:pt x="5343" y="5840"/>
                    <a:pt x="5359" y="5921"/>
                  </a:cubicBezTo>
                  <a:cubicBezTo>
                    <a:pt x="5167" y="5889"/>
                    <a:pt x="4958" y="5872"/>
                    <a:pt x="4733" y="5872"/>
                  </a:cubicBezTo>
                  <a:cubicBezTo>
                    <a:pt x="2134" y="5872"/>
                    <a:pt x="1" y="8006"/>
                    <a:pt x="1" y="10605"/>
                  </a:cubicBezTo>
                  <a:cubicBezTo>
                    <a:pt x="1" y="13220"/>
                    <a:pt x="2134" y="15338"/>
                    <a:pt x="4733" y="15338"/>
                  </a:cubicBezTo>
                  <a:cubicBezTo>
                    <a:pt x="5536" y="15338"/>
                    <a:pt x="6322" y="15146"/>
                    <a:pt x="7028" y="14761"/>
                  </a:cubicBezTo>
                  <a:lnTo>
                    <a:pt x="8712" y="15338"/>
                  </a:lnTo>
                  <a:cubicBezTo>
                    <a:pt x="8728" y="15338"/>
                    <a:pt x="8744" y="15354"/>
                    <a:pt x="8760" y="15354"/>
                  </a:cubicBezTo>
                  <a:cubicBezTo>
                    <a:pt x="8808" y="15354"/>
                    <a:pt x="8873" y="15338"/>
                    <a:pt x="8905" y="15322"/>
                  </a:cubicBezTo>
                  <a:cubicBezTo>
                    <a:pt x="8969" y="15274"/>
                    <a:pt x="8985" y="15194"/>
                    <a:pt x="8969" y="15146"/>
                  </a:cubicBezTo>
                  <a:lnTo>
                    <a:pt x="8632" y="13349"/>
                  </a:lnTo>
                  <a:cubicBezTo>
                    <a:pt x="9081" y="12691"/>
                    <a:pt x="9370" y="11937"/>
                    <a:pt x="9450" y="11103"/>
                  </a:cubicBezTo>
                  <a:cubicBezTo>
                    <a:pt x="9948" y="11247"/>
                    <a:pt x="10477" y="11327"/>
                    <a:pt x="10990" y="11327"/>
                  </a:cubicBezTo>
                  <a:cubicBezTo>
                    <a:pt x="14103" y="11327"/>
                    <a:pt x="16654" y="8808"/>
                    <a:pt x="16654" y="5680"/>
                  </a:cubicBezTo>
                  <a:cubicBezTo>
                    <a:pt x="16654" y="2551"/>
                    <a:pt x="14119" y="1"/>
                    <a:pt x="109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4609550" y="44363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1"/>
                  </a:moveTo>
                  <a:cubicBezTo>
                    <a:pt x="81" y="1"/>
                    <a:pt x="1" y="81"/>
                    <a:pt x="1" y="209"/>
                  </a:cubicBezTo>
                  <a:cubicBezTo>
                    <a:pt x="1" y="321"/>
                    <a:pt x="81" y="402"/>
                    <a:pt x="193" y="402"/>
                  </a:cubicBezTo>
                  <a:lnTo>
                    <a:pt x="5487" y="402"/>
                  </a:lnTo>
                  <a:cubicBezTo>
                    <a:pt x="5616" y="402"/>
                    <a:pt x="5696" y="321"/>
                    <a:pt x="5696" y="209"/>
                  </a:cubicBezTo>
                  <a:cubicBezTo>
                    <a:pt x="5696" y="81"/>
                    <a:pt x="5616" y="1"/>
                    <a:pt x="54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4609550" y="43974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1"/>
                    <a:pt x="1" y="193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7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1"/>
                    <a:pt x="5616" y="0"/>
                    <a:pt x="54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4609550" y="43585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7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16" y="0"/>
                    <a:pt x="54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4486825" y="4520175"/>
              <a:ext cx="12850" cy="12850"/>
            </a:xfrm>
            <a:custGeom>
              <a:rect b="b" l="l" r="r" t="t"/>
              <a:pathLst>
                <a:path extrusionOk="0" h="514" w="514">
                  <a:moveTo>
                    <a:pt x="257" y="1"/>
                  </a:moveTo>
                  <a:cubicBezTo>
                    <a:pt x="113" y="1"/>
                    <a:pt x="0" y="113"/>
                    <a:pt x="0" y="257"/>
                  </a:cubicBezTo>
                  <a:cubicBezTo>
                    <a:pt x="0" y="402"/>
                    <a:pt x="113" y="514"/>
                    <a:pt x="257" y="514"/>
                  </a:cubicBezTo>
                  <a:cubicBezTo>
                    <a:pt x="401" y="514"/>
                    <a:pt x="514" y="402"/>
                    <a:pt x="514" y="257"/>
                  </a:cubicBezTo>
                  <a:cubicBezTo>
                    <a:pt x="514" y="113"/>
                    <a:pt x="401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4517700" y="4519775"/>
              <a:ext cx="13275" cy="12850"/>
            </a:xfrm>
            <a:custGeom>
              <a:rect b="b" l="l" r="r" t="t"/>
              <a:pathLst>
                <a:path extrusionOk="0" h="514" w="531">
                  <a:moveTo>
                    <a:pt x="257" y="1"/>
                  </a:moveTo>
                  <a:cubicBezTo>
                    <a:pt x="129" y="1"/>
                    <a:pt x="1" y="113"/>
                    <a:pt x="1" y="257"/>
                  </a:cubicBezTo>
                  <a:cubicBezTo>
                    <a:pt x="1" y="402"/>
                    <a:pt x="129" y="514"/>
                    <a:pt x="257" y="514"/>
                  </a:cubicBezTo>
                  <a:cubicBezTo>
                    <a:pt x="402" y="514"/>
                    <a:pt x="530" y="402"/>
                    <a:pt x="530" y="257"/>
                  </a:cubicBezTo>
                  <a:cubicBezTo>
                    <a:pt x="530" y="113"/>
                    <a:pt x="418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234900" y="891950"/>
              <a:ext cx="112725" cy="145625"/>
            </a:xfrm>
            <a:custGeom>
              <a:rect b="b" l="l" r="r" t="t"/>
              <a:pathLst>
                <a:path extrusionOk="0" h="5825" w="4509">
                  <a:moveTo>
                    <a:pt x="466" y="1"/>
                  </a:moveTo>
                  <a:cubicBezTo>
                    <a:pt x="305" y="1"/>
                    <a:pt x="161" y="17"/>
                    <a:pt x="17" y="33"/>
                  </a:cubicBezTo>
                  <a:lnTo>
                    <a:pt x="17" y="434"/>
                  </a:lnTo>
                  <a:cubicBezTo>
                    <a:pt x="145" y="402"/>
                    <a:pt x="305" y="370"/>
                    <a:pt x="466" y="370"/>
                  </a:cubicBezTo>
                  <a:cubicBezTo>
                    <a:pt x="1653" y="370"/>
                    <a:pt x="2600" y="1332"/>
                    <a:pt x="2600" y="2503"/>
                  </a:cubicBezTo>
                  <a:cubicBezTo>
                    <a:pt x="2600" y="2600"/>
                    <a:pt x="2680" y="2696"/>
                    <a:pt x="2792" y="2696"/>
                  </a:cubicBezTo>
                  <a:cubicBezTo>
                    <a:pt x="3514" y="2744"/>
                    <a:pt x="4092" y="3322"/>
                    <a:pt x="4092" y="4060"/>
                  </a:cubicBezTo>
                  <a:cubicBezTo>
                    <a:pt x="4092" y="4814"/>
                    <a:pt x="3498" y="5423"/>
                    <a:pt x="2728" y="5423"/>
                  </a:cubicBezTo>
                  <a:lnTo>
                    <a:pt x="1" y="5423"/>
                  </a:lnTo>
                  <a:lnTo>
                    <a:pt x="1" y="5824"/>
                  </a:lnTo>
                  <a:lnTo>
                    <a:pt x="2744" y="5824"/>
                  </a:lnTo>
                  <a:cubicBezTo>
                    <a:pt x="2754" y="5825"/>
                    <a:pt x="2764" y="5825"/>
                    <a:pt x="2774" y="5825"/>
                  </a:cubicBezTo>
                  <a:cubicBezTo>
                    <a:pt x="3723" y="5825"/>
                    <a:pt x="4509" y="5060"/>
                    <a:pt x="4509" y="4092"/>
                  </a:cubicBezTo>
                  <a:cubicBezTo>
                    <a:pt x="4509" y="3209"/>
                    <a:pt x="3867" y="2455"/>
                    <a:pt x="3001" y="2343"/>
                  </a:cubicBezTo>
                  <a:cubicBezTo>
                    <a:pt x="2905" y="1043"/>
                    <a:pt x="1798" y="1"/>
                    <a:pt x="4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1391625" y="858675"/>
              <a:ext cx="50975" cy="4425"/>
            </a:xfrm>
            <a:custGeom>
              <a:rect b="b" l="l" r="r" t="t"/>
              <a:pathLst>
                <a:path extrusionOk="0" h="177" w="2039">
                  <a:moveTo>
                    <a:pt x="1" y="0"/>
                  </a:moveTo>
                  <a:cubicBezTo>
                    <a:pt x="322" y="128"/>
                    <a:pt x="675" y="176"/>
                    <a:pt x="1012" y="176"/>
                  </a:cubicBezTo>
                  <a:cubicBezTo>
                    <a:pt x="1349" y="176"/>
                    <a:pt x="1718" y="128"/>
                    <a:pt x="203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1271300" y="889950"/>
              <a:ext cx="291625" cy="150425"/>
            </a:xfrm>
            <a:custGeom>
              <a:rect b="b" l="l" r="r" t="t"/>
              <a:pathLst>
                <a:path extrusionOk="0" h="6017" w="11665">
                  <a:moveTo>
                    <a:pt x="5841" y="385"/>
                  </a:moveTo>
                  <a:cubicBezTo>
                    <a:pt x="8777" y="385"/>
                    <a:pt x="11151" y="2712"/>
                    <a:pt x="11263" y="5616"/>
                  </a:cubicBezTo>
                  <a:lnTo>
                    <a:pt x="434" y="5616"/>
                  </a:lnTo>
                  <a:cubicBezTo>
                    <a:pt x="530" y="2728"/>
                    <a:pt x="2921" y="385"/>
                    <a:pt x="5841" y="385"/>
                  </a:cubicBezTo>
                  <a:close/>
                  <a:moveTo>
                    <a:pt x="5841" y="0"/>
                  </a:moveTo>
                  <a:cubicBezTo>
                    <a:pt x="2632" y="0"/>
                    <a:pt x="33" y="2599"/>
                    <a:pt x="33" y="5808"/>
                  </a:cubicBezTo>
                  <a:cubicBezTo>
                    <a:pt x="1" y="5920"/>
                    <a:pt x="113" y="6017"/>
                    <a:pt x="210" y="6017"/>
                  </a:cubicBezTo>
                  <a:lnTo>
                    <a:pt x="11456" y="6017"/>
                  </a:lnTo>
                  <a:cubicBezTo>
                    <a:pt x="11584" y="6017"/>
                    <a:pt x="11665" y="5936"/>
                    <a:pt x="11665" y="5808"/>
                  </a:cubicBezTo>
                  <a:cubicBezTo>
                    <a:pt x="11665" y="2599"/>
                    <a:pt x="9049" y="0"/>
                    <a:pt x="584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2136850" y="12657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32" y="1187"/>
                  </a:moveTo>
                  <a:cubicBezTo>
                    <a:pt x="2889" y="1829"/>
                    <a:pt x="3402" y="2326"/>
                    <a:pt x="4028" y="2583"/>
                  </a:cubicBezTo>
                  <a:cubicBezTo>
                    <a:pt x="3386" y="2856"/>
                    <a:pt x="2889" y="3369"/>
                    <a:pt x="2632" y="3995"/>
                  </a:cubicBezTo>
                  <a:cubicBezTo>
                    <a:pt x="2359" y="3353"/>
                    <a:pt x="1846" y="2856"/>
                    <a:pt x="1220" y="2583"/>
                  </a:cubicBezTo>
                  <a:cubicBezTo>
                    <a:pt x="1846" y="2326"/>
                    <a:pt x="2359" y="1829"/>
                    <a:pt x="2632" y="1187"/>
                  </a:cubicBezTo>
                  <a:close/>
                  <a:moveTo>
                    <a:pt x="2600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397" y="2407"/>
                    <a:pt x="193" y="2407"/>
                  </a:cubicBezTo>
                  <a:cubicBezTo>
                    <a:pt x="97" y="2407"/>
                    <a:pt x="1" y="2487"/>
                    <a:pt x="1" y="2615"/>
                  </a:cubicBezTo>
                  <a:cubicBezTo>
                    <a:pt x="1" y="2727"/>
                    <a:pt x="81" y="2808"/>
                    <a:pt x="193" y="2808"/>
                  </a:cubicBezTo>
                  <a:cubicBezTo>
                    <a:pt x="1429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00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786"/>
                    <a:pt x="3803" y="2808"/>
                    <a:pt x="5006" y="2808"/>
                  </a:cubicBezTo>
                  <a:cubicBezTo>
                    <a:pt x="5135" y="2808"/>
                    <a:pt x="5215" y="2727"/>
                    <a:pt x="5215" y="2615"/>
                  </a:cubicBezTo>
                  <a:cubicBezTo>
                    <a:pt x="5215" y="2487"/>
                    <a:pt x="5135" y="2407"/>
                    <a:pt x="5006" y="2407"/>
                  </a:cubicBezTo>
                  <a:cubicBezTo>
                    <a:pt x="3787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783200" y="117472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99" y="1203"/>
                  </a:moveTo>
                  <a:cubicBezTo>
                    <a:pt x="2872" y="1845"/>
                    <a:pt x="3385" y="2343"/>
                    <a:pt x="4011" y="2599"/>
                  </a:cubicBezTo>
                  <a:cubicBezTo>
                    <a:pt x="3369" y="2856"/>
                    <a:pt x="2872" y="3369"/>
                    <a:pt x="2599" y="4011"/>
                  </a:cubicBezTo>
                  <a:cubicBezTo>
                    <a:pt x="2342" y="3369"/>
                    <a:pt x="1829" y="2856"/>
                    <a:pt x="1203" y="2599"/>
                  </a:cubicBezTo>
                  <a:cubicBezTo>
                    <a:pt x="1845" y="2343"/>
                    <a:pt x="2342" y="1813"/>
                    <a:pt x="2599" y="1203"/>
                  </a:cubicBezTo>
                  <a:close/>
                  <a:moveTo>
                    <a:pt x="2599" y="0"/>
                  </a:moveTo>
                  <a:cubicBezTo>
                    <a:pt x="2487" y="0"/>
                    <a:pt x="2407" y="80"/>
                    <a:pt x="2407" y="193"/>
                  </a:cubicBezTo>
                  <a:cubicBezTo>
                    <a:pt x="2407" y="1412"/>
                    <a:pt x="1396" y="2407"/>
                    <a:pt x="193" y="2407"/>
                  </a:cubicBezTo>
                  <a:cubicBezTo>
                    <a:pt x="80" y="2407"/>
                    <a:pt x="0" y="2487"/>
                    <a:pt x="0" y="2599"/>
                  </a:cubicBezTo>
                  <a:cubicBezTo>
                    <a:pt x="0" y="2712"/>
                    <a:pt x="80" y="2808"/>
                    <a:pt x="193" y="2808"/>
                  </a:cubicBezTo>
                  <a:cubicBezTo>
                    <a:pt x="1412" y="2808"/>
                    <a:pt x="2407" y="3803"/>
                    <a:pt x="2407" y="5006"/>
                  </a:cubicBezTo>
                  <a:cubicBezTo>
                    <a:pt x="2407" y="5134"/>
                    <a:pt x="2487" y="5214"/>
                    <a:pt x="2599" y="5214"/>
                  </a:cubicBezTo>
                  <a:cubicBezTo>
                    <a:pt x="2727" y="5214"/>
                    <a:pt x="2808" y="5134"/>
                    <a:pt x="2808" y="5006"/>
                  </a:cubicBezTo>
                  <a:cubicBezTo>
                    <a:pt x="2808" y="3786"/>
                    <a:pt x="3802" y="2808"/>
                    <a:pt x="5006" y="2808"/>
                  </a:cubicBezTo>
                  <a:cubicBezTo>
                    <a:pt x="5134" y="2808"/>
                    <a:pt x="5214" y="2712"/>
                    <a:pt x="5214" y="2599"/>
                  </a:cubicBezTo>
                  <a:cubicBezTo>
                    <a:pt x="5214" y="2487"/>
                    <a:pt x="5134" y="2407"/>
                    <a:pt x="5006" y="2407"/>
                  </a:cubicBezTo>
                  <a:cubicBezTo>
                    <a:pt x="3786" y="2407"/>
                    <a:pt x="2808" y="1396"/>
                    <a:pt x="2808" y="193"/>
                  </a:cubicBezTo>
                  <a:cubicBezTo>
                    <a:pt x="2808" y="80"/>
                    <a:pt x="2727" y="0"/>
                    <a:pt x="259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2225100" y="189145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3" y="1204"/>
                  </a:moveTo>
                  <a:cubicBezTo>
                    <a:pt x="2840" y="1846"/>
                    <a:pt x="3369" y="2343"/>
                    <a:pt x="3995" y="2616"/>
                  </a:cubicBezTo>
                  <a:cubicBezTo>
                    <a:pt x="3369" y="2873"/>
                    <a:pt x="2872" y="3370"/>
                    <a:pt x="2583" y="4012"/>
                  </a:cubicBezTo>
                  <a:cubicBezTo>
                    <a:pt x="2327" y="3370"/>
                    <a:pt x="1797" y="2873"/>
                    <a:pt x="1188" y="2616"/>
                  </a:cubicBezTo>
                  <a:cubicBezTo>
                    <a:pt x="1829" y="2343"/>
                    <a:pt x="2327" y="1830"/>
                    <a:pt x="2583" y="1204"/>
                  </a:cubicBezTo>
                  <a:close/>
                  <a:moveTo>
                    <a:pt x="2599" y="1"/>
                  </a:moveTo>
                  <a:cubicBezTo>
                    <a:pt x="2487" y="1"/>
                    <a:pt x="2407" y="81"/>
                    <a:pt x="2407" y="209"/>
                  </a:cubicBezTo>
                  <a:cubicBezTo>
                    <a:pt x="2407" y="1429"/>
                    <a:pt x="1396" y="2407"/>
                    <a:pt x="193" y="2407"/>
                  </a:cubicBezTo>
                  <a:cubicBezTo>
                    <a:pt x="81" y="2407"/>
                    <a:pt x="0" y="2488"/>
                    <a:pt x="0" y="2616"/>
                  </a:cubicBezTo>
                  <a:cubicBezTo>
                    <a:pt x="0" y="2728"/>
                    <a:pt x="81" y="2808"/>
                    <a:pt x="193" y="2808"/>
                  </a:cubicBezTo>
                  <a:cubicBezTo>
                    <a:pt x="1428" y="2808"/>
                    <a:pt x="2407" y="3819"/>
                    <a:pt x="2407" y="5022"/>
                  </a:cubicBezTo>
                  <a:cubicBezTo>
                    <a:pt x="2407" y="5135"/>
                    <a:pt x="2487" y="5215"/>
                    <a:pt x="2599" y="5215"/>
                  </a:cubicBezTo>
                  <a:cubicBezTo>
                    <a:pt x="2728" y="5215"/>
                    <a:pt x="2808" y="5135"/>
                    <a:pt x="2808" y="5022"/>
                  </a:cubicBezTo>
                  <a:cubicBezTo>
                    <a:pt x="2808" y="3787"/>
                    <a:pt x="3803" y="2808"/>
                    <a:pt x="5006" y="2808"/>
                  </a:cubicBezTo>
                  <a:cubicBezTo>
                    <a:pt x="5134" y="2808"/>
                    <a:pt x="5214" y="2728"/>
                    <a:pt x="5214" y="2616"/>
                  </a:cubicBezTo>
                  <a:cubicBezTo>
                    <a:pt x="5214" y="2488"/>
                    <a:pt x="5118" y="2407"/>
                    <a:pt x="5006" y="2407"/>
                  </a:cubicBezTo>
                  <a:cubicBezTo>
                    <a:pt x="3787" y="2407"/>
                    <a:pt x="2808" y="1413"/>
                    <a:pt x="2808" y="209"/>
                  </a:cubicBezTo>
                  <a:cubicBezTo>
                    <a:pt x="2808" y="81"/>
                    <a:pt x="2728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562600" y="164840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3" y="1220"/>
                  </a:moveTo>
                  <a:cubicBezTo>
                    <a:pt x="2840" y="1862"/>
                    <a:pt x="3369" y="2359"/>
                    <a:pt x="3995" y="2632"/>
                  </a:cubicBezTo>
                  <a:cubicBezTo>
                    <a:pt x="3369" y="2888"/>
                    <a:pt x="2872" y="3386"/>
                    <a:pt x="2583" y="4027"/>
                  </a:cubicBezTo>
                  <a:cubicBezTo>
                    <a:pt x="2326" y="3386"/>
                    <a:pt x="1797" y="2888"/>
                    <a:pt x="1171" y="2632"/>
                  </a:cubicBezTo>
                  <a:cubicBezTo>
                    <a:pt x="1829" y="2359"/>
                    <a:pt x="2326" y="1846"/>
                    <a:pt x="2583" y="1220"/>
                  </a:cubicBezTo>
                  <a:close/>
                  <a:moveTo>
                    <a:pt x="2599" y="1"/>
                  </a:moveTo>
                  <a:cubicBezTo>
                    <a:pt x="2487" y="1"/>
                    <a:pt x="2407" y="81"/>
                    <a:pt x="2407" y="193"/>
                  </a:cubicBezTo>
                  <a:cubicBezTo>
                    <a:pt x="2407" y="1428"/>
                    <a:pt x="1396" y="2407"/>
                    <a:pt x="193" y="2407"/>
                  </a:cubicBezTo>
                  <a:cubicBezTo>
                    <a:pt x="80" y="2407"/>
                    <a:pt x="0" y="2487"/>
                    <a:pt x="0" y="2600"/>
                  </a:cubicBezTo>
                  <a:cubicBezTo>
                    <a:pt x="0" y="2728"/>
                    <a:pt x="80" y="2808"/>
                    <a:pt x="193" y="2808"/>
                  </a:cubicBezTo>
                  <a:cubicBezTo>
                    <a:pt x="1428" y="2808"/>
                    <a:pt x="2407" y="3803"/>
                    <a:pt x="2407" y="5006"/>
                  </a:cubicBezTo>
                  <a:cubicBezTo>
                    <a:pt x="2407" y="5134"/>
                    <a:pt x="2487" y="5215"/>
                    <a:pt x="2599" y="5215"/>
                  </a:cubicBezTo>
                  <a:cubicBezTo>
                    <a:pt x="2728" y="5215"/>
                    <a:pt x="2808" y="5134"/>
                    <a:pt x="2808" y="5006"/>
                  </a:cubicBezTo>
                  <a:cubicBezTo>
                    <a:pt x="2808" y="3787"/>
                    <a:pt x="3802" y="2808"/>
                    <a:pt x="5006" y="2808"/>
                  </a:cubicBezTo>
                  <a:cubicBezTo>
                    <a:pt x="5134" y="2808"/>
                    <a:pt x="5214" y="2728"/>
                    <a:pt x="5214" y="2600"/>
                  </a:cubicBezTo>
                  <a:cubicBezTo>
                    <a:pt x="5214" y="2487"/>
                    <a:pt x="5118" y="2407"/>
                    <a:pt x="5006" y="2407"/>
                  </a:cubicBezTo>
                  <a:cubicBezTo>
                    <a:pt x="3786" y="2407"/>
                    <a:pt x="2808" y="1396"/>
                    <a:pt x="2808" y="193"/>
                  </a:cubicBezTo>
                  <a:cubicBezTo>
                    <a:pt x="2808" y="81"/>
                    <a:pt x="2728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1876950" y="17085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6" y="1123"/>
                  </a:moveTo>
                  <a:cubicBezTo>
                    <a:pt x="2391" y="1588"/>
                    <a:pt x="2760" y="1957"/>
                    <a:pt x="3209" y="2166"/>
                  </a:cubicBezTo>
                  <a:cubicBezTo>
                    <a:pt x="2760" y="2374"/>
                    <a:pt x="2375" y="2743"/>
                    <a:pt x="2166" y="3209"/>
                  </a:cubicBezTo>
                  <a:cubicBezTo>
                    <a:pt x="1958" y="2743"/>
                    <a:pt x="1589" y="2358"/>
                    <a:pt x="1124" y="2166"/>
                  </a:cubicBezTo>
                  <a:cubicBezTo>
                    <a:pt x="1573" y="1941"/>
                    <a:pt x="1958" y="1588"/>
                    <a:pt x="2166" y="1123"/>
                  </a:cubicBezTo>
                  <a:close/>
                  <a:moveTo>
                    <a:pt x="2166" y="0"/>
                  </a:moveTo>
                  <a:cubicBezTo>
                    <a:pt x="2054" y="0"/>
                    <a:pt x="1974" y="80"/>
                    <a:pt x="1974" y="193"/>
                  </a:cubicBezTo>
                  <a:cubicBezTo>
                    <a:pt x="1974" y="1155"/>
                    <a:pt x="1188" y="1957"/>
                    <a:pt x="209" y="1957"/>
                  </a:cubicBezTo>
                  <a:cubicBezTo>
                    <a:pt x="81" y="1957"/>
                    <a:pt x="1" y="2038"/>
                    <a:pt x="1" y="2166"/>
                  </a:cubicBezTo>
                  <a:cubicBezTo>
                    <a:pt x="1" y="2278"/>
                    <a:pt x="81" y="2358"/>
                    <a:pt x="209" y="2358"/>
                  </a:cubicBezTo>
                  <a:cubicBezTo>
                    <a:pt x="1172" y="2358"/>
                    <a:pt x="1974" y="3145"/>
                    <a:pt x="1974" y="4123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5" y="4332"/>
                    <a:pt x="2375" y="4252"/>
                    <a:pt x="2375" y="4123"/>
                  </a:cubicBezTo>
                  <a:cubicBezTo>
                    <a:pt x="2375" y="3161"/>
                    <a:pt x="3161" y="2358"/>
                    <a:pt x="4140" y="2358"/>
                  </a:cubicBezTo>
                  <a:cubicBezTo>
                    <a:pt x="4252" y="2358"/>
                    <a:pt x="4332" y="2278"/>
                    <a:pt x="4332" y="2166"/>
                  </a:cubicBezTo>
                  <a:cubicBezTo>
                    <a:pt x="4332" y="2038"/>
                    <a:pt x="4252" y="1957"/>
                    <a:pt x="4140" y="1957"/>
                  </a:cubicBezTo>
                  <a:cubicBezTo>
                    <a:pt x="3177" y="1957"/>
                    <a:pt x="2375" y="1171"/>
                    <a:pt x="2375" y="193"/>
                  </a:cubicBezTo>
                  <a:cubicBezTo>
                    <a:pt x="2375" y="80"/>
                    <a:pt x="2295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235300" y="1249325"/>
              <a:ext cx="253925" cy="318875"/>
            </a:xfrm>
            <a:custGeom>
              <a:rect b="b" l="l" r="r" t="t"/>
              <a:pathLst>
                <a:path extrusionOk="0" h="12755" w="10157">
                  <a:moveTo>
                    <a:pt x="3787" y="0"/>
                  </a:moveTo>
                  <a:cubicBezTo>
                    <a:pt x="3659" y="0"/>
                    <a:pt x="3578" y="81"/>
                    <a:pt x="3578" y="193"/>
                  </a:cubicBezTo>
                  <a:cubicBezTo>
                    <a:pt x="3578" y="2647"/>
                    <a:pt x="2102" y="4749"/>
                    <a:pt x="1" y="5680"/>
                  </a:cubicBezTo>
                  <a:lnTo>
                    <a:pt x="1" y="6113"/>
                  </a:lnTo>
                  <a:cubicBezTo>
                    <a:pt x="1846" y="5375"/>
                    <a:pt x="3258" y="3771"/>
                    <a:pt x="3787" y="1797"/>
                  </a:cubicBezTo>
                  <a:cubicBezTo>
                    <a:pt x="4365" y="4043"/>
                    <a:pt x="6129" y="5808"/>
                    <a:pt x="8359" y="6370"/>
                  </a:cubicBezTo>
                  <a:cubicBezTo>
                    <a:pt x="6113" y="6963"/>
                    <a:pt x="4348" y="8728"/>
                    <a:pt x="3787" y="10942"/>
                  </a:cubicBezTo>
                  <a:cubicBezTo>
                    <a:pt x="3290" y="8985"/>
                    <a:pt x="1862" y="7380"/>
                    <a:pt x="1" y="6642"/>
                  </a:cubicBezTo>
                  <a:lnTo>
                    <a:pt x="1" y="7075"/>
                  </a:lnTo>
                  <a:cubicBezTo>
                    <a:pt x="2102" y="8006"/>
                    <a:pt x="3578" y="10108"/>
                    <a:pt x="3578" y="12546"/>
                  </a:cubicBezTo>
                  <a:cubicBezTo>
                    <a:pt x="3578" y="12675"/>
                    <a:pt x="3659" y="12755"/>
                    <a:pt x="3787" y="12755"/>
                  </a:cubicBezTo>
                  <a:cubicBezTo>
                    <a:pt x="3899" y="12755"/>
                    <a:pt x="3979" y="12675"/>
                    <a:pt x="3979" y="12546"/>
                  </a:cubicBezTo>
                  <a:cubicBezTo>
                    <a:pt x="3979" y="9257"/>
                    <a:pt x="6675" y="6578"/>
                    <a:pt x="9964" y="6578"/>
                  </a:cubicBezTo>
                  <a:cubicBezTo>
                    <a:pt x="10076" y="6578"/>
                    <a:pt x="10156" y="6498"/>
                    <a:pt x="10156" y="6370"/>
                  </a:cubicBezTo>
                  <a:cubicBezTo>
                    <a:pt x="10156" y="6257"/>
                    <a:pt x="10076" y="6177"/>
                    <a:pt x="9964" y="6177"/>
                  </a:cubicBezTo>
                  <a:cubicBezTo>
                    <a:pt x="6675" y="6177"/>
                    <a:pt x="3979" y="3482"/>
                    <a:pt x="3979" y="193"/>
                  </a:cubicBezTo>
                  <a:cubicBezTo>
                    <a:pt x="3979" y="81"/>
                    <a:pt x="3899" y="0"/>
                    <a:pt x="37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410575" y="100145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605"/>
                    <a:pt x="1589" y="1958"/>
                    <a:pt x="1172" y="1958"/>
                  </a:cubicBezTo>
                  <a:cubicBezTo>
                    <a:pt x="739" y="1958"/>
                    <a:pt x="402" y="1605"/>
                    <a:pt x="402" y="1188"/>
                  </a:cubicBezTo>
                  <a:cubicBezTo>
                    <a:pt x="402" y="771"/>
                    <a:pt x="739" y="434"/>
                    <a:pt x="1172" y="434"/>
                  </a:cubicBezTo>
                  <a:close/>
                  <a:moveTo>
                    <a:pt x="1172" y="0"/>
                  </a:moveTo>
                  <a:cubicBezTo>
                    <a:pt x="530" y="0"/>
                    <a:pt x="1" y="530"/>
                    <a:pt x="1" y="1172"/>
                  </a:cubicBezTo>
                  <a:cubicBezTo>
                    <a:pt x="1" y="1813"/>
                    <a:pt x="530" y="2327"/>
                    <a:pt x="1172" y="2327"/>
                  </a:cubicBezTo>
                  <a:cubicBezTo>
                    <a:pt x="1814" y="2327"/>
                    <a:pt x="2327" y="1813"/>
                    <a:pt x="2327" y="1172"/>
                  </a:cubicBezTo>
                  <a:cubicBezTo>
                    <a:pt x="2327" y="530"/>
                    <a:pt x="1814" y="0"/>
                    <a:pt x="11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1268100" y="1294250"/>
              <a:ext cx="46550" cy="83450"/>
            </a:xfrm>
            <a:custGeom>
              <a:rect b="b" l="l" r="r" t="t"/>
              <a:pathLst>
                <a:path extrusionOk="0" h="3338" w="1862">
                  <a:moveTo>
                    <a:pt x="899" y="674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9" y="1412"/>
                    <a:pt x="642" y="1348"/>
                    <a:pt x="578" y="1284"/>
                  </a:cubicBezTo>
                  <a:cubicBezTo>
                    <a:pt x="498" y="1236"/>
                    <a:pt x="482" y="1155"/>
                    <a:pt x="482" y="1027"/>
                  </a:cubicBezTo>
                  <a:cubicBezTo>
                    <a:pt x="482" y="915"/>
                    <a:pt x="514" y="834"/>
                    <a:pt x="594" y="770"/>
                  </a:cubicBezTo>
                  <a:cubicBezTo>
                    <a:pt x="674" y="706"/>
                    <a:pt x="771" y="674"/>
                    <a:pt x="899" y="674"/>
                  </a:cubicBezTo>
                  <a:close/>
                  <a:moveTo>
                    <a:pt x="995" y="1877"/>
                  </a:moveTo>
                  <a:cubicBezTo>
                    <a:pt x="1140" y="1909"/>
                    <a:pt x="1236" y="1974"/>
                    <a:pt x="1316" y="2038"/>
                  </a:cubicBezTo>
                  <a:cubicBezTo>
                    <a:pt x="1396" y="2086"/>
                    <a:pt x="1445" y="2198"/>
                    <a:pt x="1445" y="2294"/>
                  </a:cubicBezTo>
                  <a:cubicBezTo>
                    <a:pt x="1445" y="2439"/>
                    <a:pt x="1396" y="2519"/>
                    <a:pt x="1316" y="2599"/>
                  </a:cubicBezTo>
                  <a:cubicBezTo>
                    <a:pt x="1236" y="2679"/>
                    <a:pt x="1140" y="2695"/>
                    <a:pt x="995" y="2695"/>
                  </a:cubicBezTo>
                  <a:lnTo>
                    <a:pt x="995" y="1877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53"/>
                    <a:pt x="418" y="401"/>
                  </a:cubicBezTo>
                  <a:cubicBezTo>
                    <a:pt x="273" y="465"/>
                    <a:pt x="177" y="546"/>
                    <a:pt x="113" y="674"/>
                  </a:cubicBezTo>
                  <a:cubicBezTo>
                    <a:pt x="33" y="770"/>
                    <a:pt x="1" y="915"/>
                    <a:pt x="1" y="1027"/>
                  </a:cubicBezTo>
                  <a:cubicBezTo>
                    <a:pt x="1" y="1203"/>
                    <a:pt x="33" y="1332"/>
                    <a:pt x="113" y="1444"/>
                  </a:cubicBezTo>
                  <a:cubicBezTo>
                    <a:pt x="193" y="1556"/>
                    <a:pt x="289" y="1637"/>
                    <a:pt x="402" y="1669"/>
                  </a:cubicBezTo>
                  <a:cubicBezTo>
                    <a:pt x="498" y="1717"/>
                    <a:pt x="658" y="1765"/>
                    <a:pt x="851" y="1829"/>
                  </a:cubicBezTo>
                  <a:lnTo>
                    <a:pt x="851" y="2679"/>
                  </a:lnTo>
                  <a:cubicBezTo>
                    <a:pt x="739" y="2647"/>
                    <a:pt x="642" y="2615"/>
                    <a:pt x="578" y="2535"/>
                  </a:cubicBezTo>
                  <a:cubicBezTo>
                    <a:pt x="514" y="2455"/>
                    <a:pt x="450" y="2375"/>
                    <a:pt x="450" y="2278"/>
                  </a:cubicBezTo>
                  <a:lnTo>
                    <a:pt x="1" y="2278"/>
                  </a:lnTo>
                  <a:cubicBezTo>
                    <a:pt x="17" y="2471"/>
                    <a:pt x="97" y="2647"/>
                    <a:pt x="257" y="2792"/>
                  </a:cubicBezTo>
                  <a:cubicBezTo>
                    <a:pt x="418" y="2936"/>
                    <a:pt x="610" y="3016"/>
                    <a:pt x="851" y="3032"/>
                  </a:cubicBezTo>
                  <a:lnTo>
                    <a:pt x="851" y="3337"/>
                  </a:lnTo>
                  <a:lnTo>
                    <a:pt x="979" y="3337"/>
                  </a:lnTo>
                  <a:lnTo>
                    <a:pt x="979" y="3032"/>
                  </a:lnTo>
                  <a:cubicBezTo>
                    <a:pt x="1172" y="3032"/>
                    <a:pt x="1332" y="3000"/>
                    <a:pt x="1461" y="2936"/>
                  </a:cubicBezTo>
                  <a:cubicBezTo>
                    <a:pt x="1605" y="2872"/>
                    <a:pt x="1701" y="2776"/>
                    <a:pt x="1765" y="2679"/>
                  </a:cubicBezTo>
                  <a:cubicBezTo>
                    <a:pt x="1814" y="2551"/>
                    <a:pt x="1862" y="2439"/>
                    <a:pt x="1862" y="2310"/>
                  </a:cubicBezTo>
                  <a:cubicBezTo>
                    <a:pt x="1862" y="2150"/>
                    <a:pt x="1814" y="2006"/>
                    <a:pt x="1733" y="1909"/>
                  </a:cubicBezTo>
                  <a:cubicBezTo>
                    <a:pt x="1653" y="1813"/>
                    <a:pt x="1621" y="1733"/>
                    <a:pt x="1493" y="1669"/>
                  </a:cubicBezTo>
                  <a:cubicBezTo>
                    <a:pt x="1396" y="1637"/>
                    <a:pt x="1236" y="1572"/>
                    <a:pt x="1076" y="1508"/>
                  </a:cubicBezTo>
                  <a:lnTo>
                    <a:pt x="995" y="1492"/>
                  </a:lnTo>
                  <a:lnTo>
                    <a:pt x="995" y="674"/>
                  </a:lnTo>
                  <a:cubicBezTo>
                    <a:pt x="1092" y="690"/>
                    <a:pt x="1204" y="722"/>
                    <a:pt x="1252" y="786"/>
                  </a:cubicBezTo>
                  <a:cubicBezTo>
                    <a:pt x="1316" y="850"/>
                    <a:pt x="1364" y="931"/>
                    <a:pt x="1380" y="1027"/>
                  </a:cubicBezTo>
                  <a:lnTo>
                    <a:pt x="1846" y="1027"/>
                  </a:lnTo>
                  <a:cubicBezTo>
                    <a:pt x="1814" y="834"/>
                    <a:pt x="1733" y="674"/>
                    <a:pt x="1573" y="546"/>
                  </a:cubicBezTo>
                  <a:cubicBezTo>
                    <a:pt x="1445" y="433"/>
                    <a:pt x="1236" y="353"/>
                    <a:pt x="995" y="321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1220375" y="1265375"/>
              <a:ext cx="143200" cy="143200"/>
            </a:xfrm>
            <a:custGeom>
              <a:rect b="b" l="l" r="r" t="t"/>
              <a:pathLst>
                <a:path extrusionOk="0" h="5728" w="5728">
                  <a:moveTo>
                    <a:pt x="2872" y="401"/>
                  </a:moveTo>
                  <a:cubicBezTo>
                    <a:pt x="4236" y="401"/>
                    <a:pt x="5327" y="1508"/>
                    <a:pt x="5327" y="2872"/>
                  </a:cubicBezTo>
                  <a:cubicBezTo>
                    <a:pt x="5327" y="4236"/>
                    <a:pt x="4236" y="5326"/>
                    <a:pt x="2872" y="5326"/>
                  </a:cubicBezTo>
                  <a:cubicBezTo>
                    <a:pt x="1492" y="5326"/>
                    <a:pt x="402" y="4236"/>
                    <a:pt x="402" y="2872"/>
                  </a:cubicBezTo>
                  <a:cubicBezTo>
                    <a:pt x="402" y="1508"/>
                    <a:pt x="1492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44"/>
                    <a:pt x="1284" y="5728"/>
                    <a:pt x="2872" y="5728"/>
                  </a:cubicBezTo>
                  <a:cubicBezTo>
                    <a:pt x="4444" y="5728"/>
                    <a:pt x="5728" y="4444"/>
                    <a:pt x="5728" y="2872"/>
                  </a:cubicBezTo>
                  <a:cubicBezTo>
                    <a:pt x="5728" y="1284"/>
                    <a:pt x="4444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1189900" y="1234875"/>
              <a:ext cx="204575" cy="204575"/>
            </a:xfrm>
            <a:custGeom>
              <a:rect b="b" l="l" r="r" t="t"/>
              <a:pathLst>
                <a:path extrusionOk="0" h="8183" w="8183">
                  <a:moveTo>
                    <a:pt x="4091" y="402"/>
                  </a:moveTo>
                  <a:cubicBezTo>
                    <a:pt x="6113" y="402"/>
                    <a:pt x="7781" y="2054"/>
                    <a:pt x="7781" y="4092"/>
                  </a:cubicBezTo>
                  <a:cubicBezTo>
                    <a:pt x="7781" y="6113"/>
                    <a:pt x="6129" y="7782"/>
                    <a:pt x="4091" y="7782"/>
                  </a:cubicBezTo>
                  <a:cubicBezTo>
                    <a:pt x="2038" y="7782"/>
                    <a:pt x="401" y="6113"/>
                    <a:pt x="401" y="4092"/>
                  </a:cubicBezTo>
                  <a:cubicBezTo>
                    <a:pt x="401" y="2054"/>
                    <a:pt x="2054" y="402"/>
                    <a:pt x="4091" y="402"/>
                  </a:cubicBezTo>
                  <a:close/>
                  <a:moveTo>
                    <a:pt x="4091" y="1"/>
                  </a:moveTo>
                  <a:cubicBezTo>
                    <a:pt x="1813" y="1"/>
                    <a:pt x="0" y="1846"/>
                    <a:pt x="0" y="4092"/>
                  </a:cubicBezTo>
                  <a:cubicBezTo>
                    <a:pt x="0" y="6338"/>
                    <a:pt x="1829" y="8183"/>
                    <a:pt x="4091" y="8183"/>
                  </a:cubicBezTo>
                  <a:cubicBezTo>
                    <a:pt x="6337" y="8183"/>
                    <a:pt x="8182" y="6338"/>
                    <a:pt x="8182" y="4092"/>
                  </a:cubicBezTo>
                  <a:cubicBezTo>
                    <a:pt x="8182" y="1846"/>
                    <a:pt x="6353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1034675" y="1179125"/>
              <a:ext cx="513400" cy="435200"/>
            </a:xfrm>
            <a:custGeom>
              <a:rect b="b" l="l" r="r" t="t"/>
              <a:pathLst>
                <a:path extrusionOk="0" h="17408" w="20536">
                  <a:moveTo>
                    <a:pt x="17119" y="402"/>
                  </a:moveTo>
                  <a:cubicBezTo>
                    <a:pt x="18803" y="402"/>
                    <a:pt x="20151" y="1765"/>
                    <a:pt x="20151" y="3450"/>
                  </a:cubicBezTo>
                  <a:lnTo>
                    <a:pt x="20151" y="11488"/>
                  </a:lnTo>
                  <a:lnTo>
                    <a:pt x="433" y="11488"/>
                  </a:lnTo>
                  <a:lnTo>
                    <a:pt x="433" y="3450"/>
                  </a:lnTo>
                  <a:cubicBezTo>
                    <a:pt x="433" y="1765"/>
                    <a:pt x="1797" y="402"/>
                    <a:pt x="3482" y="402"/>
                  </a:cubicBezTo>
                  <a:close/>
                  <a:moveTo>
                    <a:pt x="20135" y="11905"/>
                  </a:moveTo>
                  <a:cubicBezTo>
                    <a:pt x="20103" y="13557"/>
                    <a:pt x="18739" y="14857"/>
                    <a:pt x="17087" y="14857"/>
                  </a:cubicBezTo>
                  <a:lnTo>
                    <a:pt x="3482" y="14857"/>
                  </a:lnTo>
                  <a:cubicBezTo>
                    <a:pt x="1829" y="14857"/>
                    <a:pt x="482" y="13541"/>
                    <a:pt x="433" y="11905"/>
                  </a:cubicBezTo>
                  <a:close/>
                  <a:moveTo>
                    <a:pt x="12354" y="15258"/>
                  </a:moveTo>
                  <a:lnTo>
                    <a:pt x="12354" y="16878"/>
                  </a:lnTo>
                  <a:lnTo>
                    <a:pt x="8247" y="16878"/>
                  </a:lnTo>
                  <a:lnTo>
                    <a:pt x="8247" y="15258"/>
                  </a:lnTo>
                  <a:close/>
                  <a:moveTo>
                    <a:pt x="3450" y="1"/>
                  </a:moveTo>
                  <a:cubicBezTo>
                    <a:pt x="1557" y="1"/>
                    <a:pt x="0" y="1541"/>
                    <a:pt x="0" y="3450"/>
                  </a:cubicBezTo>
                  <a:lnTo>
                    <a:pt x="0" y="11809"/>
                  </a:lnTo>
                  <a:cubicBezTo>
                    <a:pt x="0" y="13718"/>
                    <a:pt x="1557" y="15258"/>
                    <a:pt x="3450" y="15258"/>
                  </a:cubicBezTo>
                  <a:lnTo>
                    <a:pt x="7846" y="15258"/>
                  </a:lnTo>
                  <a:lnTo>
                    <a:pt x="7846" y="17007"/>
                  </a:lnTo>
                  <a:lnTo>
                    <a:pt x="6402" y="17007"/>
                  </a:lnTo>
                  <a:cubicBezTo>
                    <a:pt x="6289" y="17007"/>
                    <a:pt x="6209" y="17087"/>
                    <a:pt x="6209" y="17199"/>
                  </a:cubicBezTo>
                  <a:cubicBezTo>
                    <a:pt x="6209" y="17328"/>
                    <a:pt x="6289" y="17408"/>
                    <a:pt x="6402" y="17408"/>
                  </a:cubicBezTo>
                  <a:lnTo>
                    <a:pt x="14199" y="17408"/>
                  </a:lnTo>
                  <a:cubicBezTo>
                    <a:pt x="14311" y="17408"/>
                    <a:pt x="14391" y="17296"/>
                    <a:pt x="14391" y="17199"/>
                  </a:cubicBezTo>
                  <a:cubicBezTo>
                    <a:pt x="14391" y="17087"/>
                    <a:pt x="14311" y="17007"/>
                    <a:pt x="14183" y="17007"/>
                  </a:cubicBezTo>
                  <a:lnTo>
                    <a:pt x="12739" y="17007"/>
                  </a:lnTo>
                  <a:lnTo>
                    <a:pt x="12739" y="15258"/>
                  </a:lnTo>
                  <a:lnTo>
                    <a:pt x="17087" y="15258"/>
                  </a:lnTo>
                  <a:cubicBezTo>
                    <a:pt x="18996" y="15258"/>
                    <a:pt x="20536" y="13718"/>
                    <a:pt x="20536" y="11809"/>
                  </a:cubicBezTo>
                  <a:lnTo>
                    <a:pt x="20536" y="3450"/>
                  </a:lnTo>
                  <a:cubicBezTo>
                    <a:pt x="20536" y="1541"/>
                    <a:pt x="18996" y="1"/>
                    <a:pt x="170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1274125" y="1493575"/>
              <a:ext cx="36125" cy="35725"/>
            </a:xfrm>
            <a:custGeom>
              <a:rect b="b" l="l" r="r" t="t"/>
              <a:pathLst>
                <a:path extrusionOk="0" h="1429" w="1445">
                  <a:moveTo>
                    <a:pt x="722" y="1"/>
                  </a:moveTo>
                  <a:cubicBezTo>
                    <a:pt x="321" y="1"/>
                    <a:pt x="0" y="306"/>
                    <a:pt x="0" y="707"/>
                  </a:cubicBezTo>
                  <a:cubicBezTo>
                    <a:pt x="0" y="1108"/>
                    <a:pt x="321" y="1429"/>
                    <a:pt x="722" y="1429"/>
                  </a:cubicBezTo>
                  <a:cubicBezTo>
                    <a:pt x="1123" y="1429"/>
                    <a:pt x="1444" y="1108"/>
                    <a:pt x="1444" y="707"/>
                  </a:cubicBezTo>
                  <a:cubicBezTo>
                    <a:pt x="1444" y="306"/>
                    <a:pt x="1123" y="1"/>
                    <a:pt x="72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2066675" y="1476325"/>
              <a:ext cx="289200" cy="237475"/>
            </a:xfrm>
            <a:custGeom>
              <a:rect b="b" l="l" r="r" t="t"/>
              <a:pathLst>
                <a:path extrusionOk="0" h="9499" w="11568">
                  <a:moveTo>
                    <a:pt x="7877" y="290"/>
                  </a:moveTo>
                  <a:cubicBezTo>
                    <a:pt x="8519" y="290"/>
                    <a:pt x="9097" y="530"/>
                    <a:pt x="9498" y="947"/>
                  </a:cubicBezTo>
                  <a:cubicBezTo>
                    <a:pt x="9540" y="979"/>
                    <a:pt x="9595" y="1003"/>
                    <a:pt x="9646" y="1003"/>
                  </a:cubicBezTo>
                  <a:cubicBezTo>
                    <a:pt x="9674" y="1003"/>
                    <a:pt x="9700" y="996"/>
                    <a:pt x="9722" y="980"/>
                  </a:cubicBezTo>
                  <a:lnTo>
                    <a:pt x="10332" y="707"/>
                  </a:lnTo>
                  <a:lnTo>
                    <a:pt x="10605" y="578"/>
                  </a:lnTo>
                  <a:lnTo>
                    <a:pt x="10605" y="578"/>
                  </a:lnTo>
                  <a:cubicBezTo>
                    <a:pt x="10428" y="803"/>
                    <a:pt x="10172" y="1060"/>
                    <a:pt x="9979" y="1204"/>
                  </a:cubicBezTo>
                  <a:cubicBezTo>
                    <a:pt x="9947" y="1236"/>
                    <a:pt x="9931" y="1284"/>
                    <a:pt x="9899" y="1316"/>
                  </a:cubicBezTo>
                  <a:lnTo>
                    <a:pt x="9899" y="1365"/>
                  </a:lnTo>
                  <a:cubicBezTo>
                    <a:pt x="9899" y="1429"/>
                    <a:pt x="9899" y="1477"/>
                    <a:pt x="9947" y="1525"/>
                  </a:cubicBezTo>
                  <a:cubicBezTo>
                    <a:pt x="9979" y="1573"/>
                    <a:pt x="10027" y="1605"/>
                    <a:pt x="10091" y="1605"/>
                  </a:cubicBezTo>
                  <a:cubicBezTo>
                    <a:pt x="10091" y="1605"/>
                    <a:pt x="10108" y="1607"/>
                    <a:pt x="10140" y="1607"/>
                  </a:cubicBezTo>
                  <a:cubicBezTo>
                    <a:pt x="10217" y="1607"/>
                    <a:pt x="10383" y="1598"/>
                    <a:pt x="10589" y="1541"/>
                  </a:cubicBezTo>
                  <a:cubicBezTo>
                    <a:pt x="10653" y="1525"/>
                    <a:pt x="10733" y="1509"/>
                    <a:pt x="10829" y="1461"/>
                  </a:cubicBezTo>
                  <a:lnTo>
                    <a:pt x="10829" y="1461"/>
                  </a:lnTo>
                  <a:cubicBezTo>
                    <a:pt x="10749" y="1541"/>
                    <a:pt x="10685" y="1637"/>
                    <a:pt x="10589" y="1718"/>
                  </a:cubicBezTo>
                  <a:cubicBezTo>
                    <a:pt x="10332" y="1990"/>
                    <a:pt x="10172" y="2103"/>
                    <a:pt x="10107" y="2151"/>
                  </a:cubicBezTo>
                  <a:cubicBezTo>
                    <a:pt x="10027" y="2167"/>
                    <a:pt x="9963" y="2247"/>
                    <a:pt x="9963" y="2327"/>
                  </a:cubicBezTo>
                  <a:cubicBezTo>
                    <a:pt x="9867" y="5456"/>
                    <a:pt x="7781" y="8729"/>
                    <a:pt x="4011" y="8921"/>
                  </a:cubicBezTo>
                  <a:cubicBezTo>
                    <a:pt x="3869" y="8937"/>
                    <a:pt x="3727" y="8944"/>
                    <a:pt x="3586" y="8944"/>
                  </a:cubicBezTo>
                  <a:cubicBezTo>
                    <a:pt x="2698" y="8944"/>
                    <a:pt x="1811" y="8649"/>
                    <a:pt x="995" y="8151"/>
                  </a:cubicBezTo>
                  <a:cubicBezTo>
                    <a:pt x="1123" y="8151"/>
                    <a:pt x="1219" y="8167"/>
                    <a:pt x="1348" y="8167"/>
                  </a:cubicBezTo>
                  <a:cubicBezTo>
                    <a:pt x="2118" y="8167"/>
                    <a:pt x="2920" y="7878"/>
                    <a:pt x="3626" y="7349"/>
                  </a:cubicBezTo>
                  <a:cubicBezTo>
                    <a:pt x="3690" y="7301"/>
                    <a:pt x="3706" y="7220"/>
                    <a:pt x="3706" y="7140"/>
                  </a:cubicBezTo>
                  <a:cubicBezTo>
                    <a:pt x="3690" y="7060"/>
                    <a:pt x="3642" y="6996"/>
                    <a:pt x="3562" y="6980"/>
                  </a:cubicBezTo>
                  <a:cubicBezTo>
                    <a:pt x="3080" y="6835"/>
                    <a:pt x="1813" y="6386"/>
                    <a:pt x="1621" y="5761"/>
                  </a:cubicBezTo>
                  <a:lnTo>
                    <a:pt x="2439" y="5744"/>
                  </a:lnTo>
                  <a:cubicBezTo>
                    <a:pt x="2551" y="5744"/>
                    <a:pt x="2615" y="5664"/>
                    <a:pt x="2647" y="5552"/>
                  </a:cubicBezTo>
                  <a:cubicBezTo>
                    <a:pt x="2663" y="5456"/>
                    <a:pt x="2599" y="5375"/>
                    <a:pt x="2503" y="5343"/>
                  </a:cubicBezTo>
                  <a:cubicBezTo>
                    <a:pt x="2503" y="5343"/>
                    <a:pt x="1877" y="5135"/>
                    <a:pt x="1556" y="4862"/>
                  </a:cubicBezTo>
                  <a:cubicBezTo>
                    <a:pt x="1075" y="4429"/>
                    <a:pt x="818" y="3899"/>
                    <a:pt x="786" y="3547"/>
                  </a:cubicBezTo>
                  <a:lnTo>
                    <a:pt x="786" y="3547"/>
                  </a:lnTo>
                  <a:cubicBezTo>
                    <a:pt x="834" y="3579"/>
                    <a:pt x="899" y="3595"/>
                    <a:pt x="979" y="3627"/>
                  </a:cubicBezTo>
                  <a:cubicBezTo>
                    <a:pt x="1248" y="3729"/>
                    <a:pt x="1497" y="3740"/>
                    <a:pt x="1594" y="3740"/>
                  </a:cubicBezTo>
                  <a:cubicBezTo>
                    <a:pt x="1619" y="3740"/>
                    <a:pt x="1633" y="3739"/>
                    <a:pt x="1637" y="3739"/>
                  </a:cubicBezTo>
                  <a:cubicBezTo>
                    <a:pt x="1717" y="3739"/>
                    <a:pt x="1797" y="3675"/>
                    <a:pt x="1829" y="3595"/>
                  </a:cubicBezTo>
                  <a:cubicBezTo>
                    <a:pt x="1845" y="3514"/>
                    <a:pt x="1829" y="3418"/>
                    <a:pt x="1749" y="3370"/>
                  </a:cubicBezTo>
                  <a:cubicBezTo>
                    <a:pt x="1588" y="3258"/>
                    <a:pt x="1123" y="2873"/>
                    <a:pt x="979" y="2504"/>
                  </a:cubicBezTo>
                  <a:cubicBezTo>
                    <a:pt x="786" y="1942"/>
                    <a:pt x="802" y="1268"/>
                    <a:pt x="947" y="867"/>
                  </a:cubicBezTo>
                  <a:lnTo>
                    <a:pt x="947" y="867"/>
                  </a:lnTo>
                  <a:cubicBezTo>
                    <a:pt x="1187" y="1172"/>
                    <a:pt x="1685" y="1653"/>
                    <a:pt x="2808" y="2215"/>
                  </a:cubicBezTo>
                  <a:cubicBezTo>
                    <a:pt x="3786" y="2712"/>
                    <a:pt x="4813" y="3017"/>
                    <a:pt x="5615" y="3049"/>
                  </a:cubicBezTo>
                  <a:cubicBezTo>
                    <a:pt x="5631" y="3065"/>
                    <a:pt x="5680" y="3065"/>
                    <a:pt x="5696" y="3065"/>
                  </a:cubicBezTo>
                  <a:cubicBezTo>
                    <a:pt x="5792" y="3065"/>
                    <a:pt x="5888" y="2969"/>
                    <a:pt x="5888" y="2857"/>
                  </a:cubicBezTo>
                  <a:cubicBezTo>
                    <a:pt x="5888" y="2809"/>
                    <a:pt x="5888" y="2792"/>
                    <a:pt x="5872" y="2744"/>
                  </a:cubicBezTo>
                  <a:cubicBezTo>
                    <a:pt x="5840" y="2584"/>
                    <a:pt x="5792" y="2295"/>
                    <a:pt x="5792" y="2087"/>
                  </a:cubicBezTo>
                  <a:cubicBezTo>
                    <a:pt x="5792" y="1092"/>
                    <a:pt x="6738" y="290"/>
                    <a:pt x="7877" y="290"/>
                  </a:cubicBezTo>
                  <a:close/>
                  <a:moveTo>
                    <a:pt x="7894" y="1"/>
                  </a:moveTo>
                  <a:cubicBezTo>
                    <a:pt x="6514" y="1"/>
                    <a:pt x="5407" y="980"/>
                    <a:pt x="5407" y="2199"/>
                  </a:cubicBezTo>
                  <a:cubicBezTo>
                    <a:pt x="5407" y="2327"/>
                    <a:pt x="5423" y="2552"/>
                    <a:pt x="5455" y="2744"/>
                  </a:cubicBezTo>
                  <a:cubicBezTo>
                    <a:pt x="4749" y="2664"/>
                    <a:pt x="3851" y="2391"/>
                    <a:pt x="3000" y="1958"/>
                  </a:cubicBezTo>
                  <a:cubicBezTo>
                    <a:pt x="1332" y="1124"/>
                    <a:pt x="1155" y="546"/>
                    <a:pt x="1155" y="546"/>
                  </a:cubicBezTo>
                  <a:cubicBezTo>
                    <a:pt x="1139" y="466"/>
                    <a:pt x="1091" y="402"/>
                    <a:pt x="1011" y="386"/>
                  </a:cubicBezTo>
                  <a:cubicBezTo>
                    <a:pt x="993" y="377"/>
                    <a:pt x="973" y="373"/>
                    <a:pt x="952" y="373"/>
                  </a:cubicBezTo>
                  <a:cubicBezTo>
                    <a:pt x="898" y="373"/>
                    <a:pt x="841" y="399"/>
                    <a:pt x="818" y="434"/>
                  </a:cubicBezTo>
                  <a:cubicBezTo>
                    <a:pt x="481" y="803"/>
                    <a:pt x="321" y="1910"/>
                    <a:pt x="642" y="2760"/>
                  </a:cubicBezTo>
                  <a:cubicBezTo>
                    <a:pt x="722" y="2969"/>
                    <a:pt x="834" y="3161"/>
                    <a:pt x="979" y="3322"/>
                  </a:cubicBezTo>
                  <a:cubicBezTo>
                    <a:pt x="834" y="3274"/>
                    <a:pt x="786" y="3226"/>
                    <a:pt x="786" y="3226"/>
                  </a:cubicBezTo>
                  <a:cubicBezTo>
                    <a:pt x="752" y="3203"/>
                    <a:pt x="702" y="3180"/>
                    <a:pt x="653" y="3180"/>
                  </a:cubicBezTo>
                  <a:cubicBezTo>
                    <a:pt x="633" y="3180"/>
                    <a:pt x="613" y="3184"/>
                    <a:pt x="594" y="3194"/>
                  </a:cubicBezTo>
                  <a:cubicBezTo>
                    <a:pt x="546" y="3210"/>
                    <a:pt x="481" y="3242"/>
                    <a:pt x="465" y="3306"/>
                  </a:cubicBezTo>
                  <a:cubicBezTo>
                    <a:pt x="241" y="3835"/>
                    <a:pt x="626" y="4686"/>
                    <a:pt x="1316" y="5311"/>
                  </a:cubicBezTo>
                  <a:cubicBezTo>
                    <a:pt x="1396" y="5392"/>
                    <a:pt x="1508" y="5456"/>
                    <a:pt x="1604" y="5520"/>
                  </a:cubicBezTo>
                  <a:lnTo>
                    <a:pt x="1444" y="5520"/>
                  </a:lnTo>
                  <a:cubicBezTo>
                    <a:pt x="1348" y="5520"/>
                    <a:pt x="1268" y="5600"/>
                    <a:pt x="1235" y="5696"/>
                  </a:cubicBezTo>
                  <a:cubicBezTo>
                    <a:pt x="1187" y="6579"/>
                    <a:pt x="2423" y="7140"/>
                    <a:pt x="3113" y="7381"/>
                  </a:cubicBezTo>
                  <a:cubicBezTo>
                    <a:pt x="2567" y="7718"/>
                    <a:pt x="1990" y="7894"/>
                    <a:pt x="1396" y="7894"/>
                  </a:cubicBezTo>
                  <a:cubicBezTo>
                    <a:pt x="1027" y="7894"/>
                    <a:pt x="642" y="7846"/>
                    <a:pt x="273" y="7734"/>
                  </a:cubicBezTo>
                  <a:cubicBezTo>
                    <a:pt x="260" y="7732"/>
                    <a:pt x="248" y="7731"/>
                    <a:pt x="236" y="7731"/>
                  </a:cubicBezTo>
                  <a:cubicBezTo>
                    <a:pt x="156" y="7731"/>
                    <a:pt x="88" y="7776"/>
                    <a:pt x="32" y="7846"/>
                  </a:cubicBezTo>
                  <a:cubicBezTo>
                    <a:pt x="0" y="7926"/>
                    <a:pt x="16" y="8023"/>
                    <a:pt x="80" y="8087"/>
                  </a:cubicBezTo>
                  <a:cubicBezTo>
                    <a:pt x="1203" y="9001"/>
                    <a:pt x="2519" y="9499"/>
                    <a:pt x="3802" y="9499"/>
                  </a:cubicBezTo>
                  <a:cubicBezTo>
                    <a:pt x="3835" y="9370"/>
                    <a:pt x="3931" y="9370"/>
                    <a:pt x="4011" y="9370"/>
                  </a:cubicBezTo>
                  <a:cubicBezTo>
                    <a:pt x="7974" y="9162"/>
                    <a:pt x="10188" y="5777"/>
                    <a:pt x="10348" y="2504"/>
                  </a:cubicBezTo>
                  <a:cubicBezTo>
                    <a:pt x="10444" y="2440"/>
                    <a:pt x="10605" y="2311"/>
                    <a:pt x="10862" y="2038"/>
                  </a:cubicBezTo>
                  <a:cubicBezTo>
                    <a:pt x="11263" y="1637"/>
                    <a:pt x="11535" y="1188"/>
                    <a:pt x="11535" y="1156"/>
                  </a:cubicBezTo>
                  <a:cubicBezTo>
                    <a:pt x="11567" y="1076"/>
                    <a:pt x="11551" y="996"/>
                    <a:pt x="11503" y="947"/>
                  </a:cubicBezTo>
                  <a:cubicBezTo>
                    <a:pt x="11482" y="905"/>
                    <a:pt x="11432" y="883"/>
                    <a:pt x="11377" y="883"/>
                  </a:cubicBezTo>
                  <a:cubicBezTo>
                    <a:pt x="11350" y="883"/>
                    <a:pt x="11321" y="889"/>
                    <a:pt x="11295" y="899"/>
                  </a:cubicBezTo>
                  <a:cubicBezTo>
                    <a:pt x="11166" y="947"/>
                    <a:pt x="10910" y="1060"/>
                    <a:pt x="10701" y="1140"/>
                  </a:cubicBezTo>
                  <a:cubicBezTo>
                    <a:pt x="10926" y="915"/>
                    <a:pt x="11134" y="659"/>
                    <a:pt x="11182" y="482"/>
                  </a:cubicBezTo>
                  <a:cubicBezTo>
                    <a:pt x="11231" y="386"/>
                    <a:pt x="11214" y="274"/>
                    <a:pt x="11166" y="193"/>
                  </a:cubicBezTo>
                  <a:cubicBezTo>
                    <a:pt x="11166" y="177"/>
                    <a:pt x="11150" y="177"/>
                    <a:pt x="11134" y="161"/>
                  </a:cubicBezTo>
                  <a:lnTo>
                    <a:pt x="11102" y="161"/>
                  </a:lnTo>
                  <a:lnTo>
                    <a:pt x="11086" y="145"/>
                  </a:lnTo>
                  <a:lnTo>
                    <a:pt x="10926" y="145"/>
                  </a:lnTo>
                  <a:lnTo>
                    <a:pt x="10188" y="466"/>
                  </a:lnTo>
                  <a:lnTo>
                    <a:pt x="9706" y="675"/>
                  </a:lnTo>
                  <a:cubicBezTo>
                    <a:pt x="9241" y="242"/>
                    <a:pt x="8583" y="1"/>
                    <a:pt x="789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682925" y="858250"/>
              <a:ext cx="321700" cy="218625"/>
            </a:xfrm>
            <a:custGeom>
              <a:rect b="b" l="l" r="r" t="t"/>
              <a:pathLst>
                <a:path extrusionOk="0" h="8745" w="12868">
                  <a:moveTo>
                    <a:pt x="12033" y="1"/>
                  </a:moveTo>
                  <a:cubicBezTo>
                    <a:pt x="12322" y="691"/>
                    <a:pt x="12498" y="1477"/>
                    <a:pt x="12498" y="2295"/>
                  </a:cubicBezTo>
                  <a:cubicBezTo>
                    <a:pt x="12498" y="5632"/>
                    <a:pt x="9787" y="8344"/>
                    <a:pt x="6450" y="8344"/>
                  </a:cubicBezTo>
                  <a:cubicBezTo>
                    <a:pt x="5407" y="8344"/>
                    <a:pt x="4364" y="8055"/>
                    <a:pt x="3450" y="7541"/>
                  </a:cubicBezTo>
                  <a:cubicBezTo>
                    <a:pt x="3401" y="7525"/>
                    <a:pt x="3385" y="7525"/>
                    <a:pt x="3353" y="7525"/>
                  </a:cubicBezTo>
                  <a:cubicBezTo>
                    <a:pt x="3321" y="7525"/>
                    <a:pt x="3305" y="7525"/>
                    <a:pt x="3289" y="7541"/>
                  </a:cubicBezTo>
                  <a:lnTo>
                    <a:pt x="1187" y="8263"/>
                  </a:lnTo>
                  <a:lnTo>
                    <a:pt x="1621" y="6033"/>
                  </a:lnTo>
                  <a:cubicBezTo>
                    <a:pt x="1637" y="5969"/>
                    <a:pt x="1621" y="5921"/>
                    <a:pt x="1588" y="5873"/>
                  </a:cubicBezTo>
                  <a:cubicBezTo>
                    <a:pt x="818" y="4830"/>
                    <a:pt x="417" y="3611"/>
                    <a:pt x="417" y="2327"/>
                  </a:cubicBezTo>
                  <a:cubicBezTo>
                    <a:pt x="417" y="1509"/>
                    <a:pt x="578" y="723"/>
                    <a:pt x="883" y="17"/>
                  </a:cubicBezTo>
                  <a:lnTo>
                    <a:pt x="465" y="17"/>
                  </a:lnTo>
                  <a:cubicBezTo>
                    <a:pt x="177" y="739"/>
                    <a:pt x="32" y="1525"/>
                    <a:pt x="32" y="2327"/>
                  </a:cubicBezTo>
                  <a:cubicBezTo>
                    <a:pt x="0" y="3675"/>
                    <a:pt x="401" y="4958"/>
                    <a:pt x="1187" y="6033"/>
                  </a:cubicBezTo>
                  <a:lnTo>
                    <a:pt x="690" y="8520"/>
                  </a:lnTo>
                  <a:cubicBezTo>
                    <a:pt x="674" y="8600"/>
                    <a:pt x="722" y="8664"/>
                    <a:pt x="754" y="8697"/>
                  </a:cubicBezTo>
                  <a:cubicBezTo>
                    <a:pt x="802" y="8745"/>
                    <a:pt x="834" y="8745"/>
                    <a:pt x="899" y="8745"/>
                  </a:cubicBezTo>
                  <a:cubicBezTo>
                    <a:pt x="915" y="8745"/>
                    <a:pt x="947" y="8745"/>
                    <a:pt x="963" y="8729"/>
                  </a:cubicBezTo>
                  <a:lnTo>
                    <a:pt x="3305" y="7926"/>
                  </a:lnTo>
                  <a:cubicBezTo>
                    <a:pt x="4268" y="8456"/>
                    <a:pt x="5327" y="8745"/>
                    <a:pt x="6434" y="8745"/>
                  </a:cubicBezTo>
                  <a:cubicBezTo>
                    <a:pt x="9979" y="8745"/>
                    <a:pt x="12867" y="5857"/>
                    <a:pt x="12867" y="2295"/>
                  </a:cubicBezTo>
                  <a:cubicBezTo>
                    <a:pt x="12867" y="1477"/>
                    <a:pt x="12707" y="723"/>
                    <a:pt x="1245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742675" y="858675"/>
              <a:ext cx="201375" cy="150425"/>
            </a:xfrm>
            <a:custGeom>
              <a:rect b="b" l="l" r="r" t="t"/>
              <a:pathLst>
                <a:path extrusionOk="0" h="6017" w="8055">
                  <a:moveTo>
                    <a:pt x="113" y="0"/>
                  </a:moveTo>
                  <a:cubicBezTo>
                    <a:pt x="1" y="321"/>
                    <a:pt x="33" y="738"/>
                    <a:pt x="177" y="1332"/>
                  </a:cubicBezTo>
                  <a:cubicBezTo>
                    <a:pt x="402" y="2326"/>
                    <a:pt x="1380" y="3417"/>
                    <a:pt x="2327" y="4332"/>
                  </a:cubicBezTo>
                  <a:cubicBezTo>
                    <a:pt x="3338" y="5359"/>
                    <a:pt x="5247" y="6016"/>
                    <a:pt x="6113" y="6016"/>
                  </a:cubicBezTo>
                  <a:cubicBezTo>
                    <a:pt x="6947" y="6016"/>
                    <a:pt x="7509" y="5455"/>
                    <a:pt x="7718" y="5262"/>
                  </a:cubicBezTo>
                  <a:lnTo>
                    <a:pt x="7734" y="5230"/>
                  </a:lnTo>
                  <a:cubicBezTo>
                    <a:pt x="7974" y="4990"/>
                    <a:pt x="8054" y="4364"/>
                    <a:pt x="8054" y="4171"/>
                  </a:cubicBezTo>
                  <a:cubicBezTo>
                    <a:pt x="8054" y="3915"/>
                    <a:pt x="7894" y="3770"/>
                    <a:pt x="7798" y="3722"/>
                  </a:cubicBezTo>
                  <a:cubicBezTo>
                    <a:pt x="7685" y="3674"/>
                    <a:pt x="6562" y="3128"/>
                    <a:pt x="6290" y="2984"/>
                  </a:cubicBezTo>
                  <a:cubicBezTo>
                    <a:pt x="6201" y="2942"/>
                    <a:pt x="6117" y="2925"/>
                    <a:pt x="6040" y="2925"/>
                  </a:cubicBezTo>
                  <a:cubicBezTo>
                    <a:pt x="5823" y="2925"/>
                    <a:pt x="5659" y="3057"/>
                    <a:pt x="5600" y="3128"/>
                  </a:cubicBezTo>
                  <a:cubicBezTo>
                    <a:pt x="5407" y="3385"/>
                    <a:pt x="5070" y="3802"/>
                    <a:pt x="5006" y="3866"/>
                  </a:cubicBezTo>
                  <a:cubicBezTo>
                    <a:pt x="4990" y="3883"/>
                    <a:pt x="4958" y="3883"/>
                    <a:pt x="4942" y="3883"/>
                  </a:cubicBezTo>
                  <a:cubicBezTo>
                    <a:pt x="4782" y="3834"/>
                    <a:pt x="3883" y="3465"/>
                    <a:pt x="3418" y="2984"/>
                  </a:cubicBezTo>
                  <a:cubicBezTo>
                    <a:pt x="2985" y="2551"/>
                    <a:pt x="2712" y="2166"/>
                    <a:pt x="2536" y="1925"/>
                  </a:cubicBezTo>
                  <a:cubicBezTo>
                    <a:pt x="2503" y="1861"/>
                    <a:pt x="2455" y="1829"/>
                    <a:pt x="2439" y="1781"/>
                  </a:cubicBezTo>
                  <a:cubicBezTo>
                    <a:pt x="2375" y="1685"/>
                    <a:pt x="2423" y="1604"/>
                    <a:pt x="2439" y="1588"/>
                  </a:cubicBezTo>
                  <a:cubicBezTo>
                    <a:pt x="2503" y="1524"/>
                    <a:pt x="2776" y="1235"/>
                    <a:pt x="2905" y="1043"/>
                  </a:cubicBezTo>
                  <a:cubicBezTo>
                    <a:pt x="3065" y="802"/>
                    <a:pt x="3017" y="545"/>
                    <a:pt x="2953" y="417"/>
                  </a:cubicBezTo>
                  <a:cubicBezTo>
                    <a:pt x="2953" y="401"/>
                    <a:pt x="2872" y="225"/>
                    <a:pt x="2776" y="0"/>
                  </a:cubicBezTo>
                  <a:lnTo>
                    <a:pt x="2343" y="0"/>
                  </a:lnTo>
                  <a:cubicBezTo>
                    <a:pt x="2439" y="225"/>
                    <a:pt x="2519" y="433"/>
                    <a:pt x="2584" y="578"/>
                  </a:cubicBezTo>
                  <a:cubicBezTo>
                    <a:pt x="2584" y="578"/>
                    <a:pt x="2616" y="722"/>
                    <a:pt x="2536" y="834"/>
                  </a:cubicBezTo>
                  <a:cubicBezTo>
                    <a:pt x="2423" y="1043"/>
                    <a:pt x="2118" y="1348"/>
                    <a:pt x="2118" y="1348"/>
                  </a:cubicBezTo>
                  <a:lnTo>
                    <a:pt x="2102" y="1364"/>
                  </a:lnTo>
                  <a:cubicBezTo>
                    <a:pt x="1990" y="1476"/>
                    <a:pt x="1878" y="1781"/>
                    <a:pt x="2102" y="2070"/>
                  </a:cubicBezTo>
                  <a:cubicBezTo>
                    <a:pt x="2118" y="2102"/>
                    <a:pt x="2150" y="2150"/>
                    <a:pt x="2199" y="2198"/>
                  </a:cubicBezTo>
                  <a:cubicBezTo>
                    <a:pt x="2375" y="2471"/>
                    <a:pt x="2632" y="2840"/>
                    <a:pt x="3113" y="3305"/>
                  </a:cubicBezTo>
                  <a:cubicBezTo>
                    <a:pt x="3707" y="3883"/>
                    <a:pt x="4766" y="4300"/>
                    <a:pt x="4830" y="4316"/>
                  </a:cubicBezTo>
                  <a:cubicBezTo>
                    <a:pt x="4846" y="4316"/>
                    <a:pt x="4846" y="4316"/>
                    <a:pt x="4862" y="4332"/>
                  </a:cubicBezTo>
                  <a:cubicBezTo>
                    <a:pt x="4865" y="4332"/>
                    <a:pt x="4873" y="4332"/>
                    <a:pt x="4887" y="4332"/>
                  </a:cubicBezTo>
                  <a:cubicBezTo>
                    <a:pt x="4956" y="4332"/>
                    <a:pt x="5145" y="4321"/>
                    <a:pt x="5279" y="4187"/>
                  </a:cubicBezTo>
                  <a:cubicBezTo>
                    <a:pt x="5391" y="4091"/>
                    <a:pt x="5824" y="3530"/>
                    <a:pt x="5921" y="3417"/>
                  </a:cubicBezTo>
                  <a:cubicBezTo>
                    <a:pt x="5945" y="3393"/>
                    <a:pt x="5998" y="3359"/>
                    <a:pt x="6072" y="3359"/>
                  </a:cubicBezTo>
                  <a:cubicBezTo>
                    <a:pt x="6095" y="3359"/>
                    <a:pt x="6119" y="3362"/>
                    <a:pt x="6145" y="3369"/>
                  </a:cubicBezTo>
                  <a:cubicBezTo>
                    <a:pt x="6434" y="3497"/>
                    <a:pt x="7637" y="4091"/>
                    <a:pt x="7653" y="4107"/>
                  </a:cubicBezTo>
                  <a:cubicBezTo>
                    <a:pt x="7653" y="4107"/>
                    <a:pt x="7669" y="4139"/>
                    <a:pt x="7669" y="4187"/>
                  </a:cubicBezTo>
                  <a:cubicBezTo>
                    <a:pt x="7669" y="4412"/>
                    <a:pt x="7573" y="4861"/>
                    <a:pt x="7477" y="4973"/>
                  </a:cubicBezTo>
                  <a:lnTo>
                    <a:pt x="7445" y="4990"/>
                  </a:lnTo>
                  <a:cubicBezTo>
                    <a:pt x="7268" y="5166"/>
                    <a:pt x="6803" y="5631"/>
                    <a:pt x="6129" y="5631"/>
                  </a:cubicBezTo>
                  <a:cubicBezTo>
                    <a:pt x="5439" y="5631"/>
                    <a:pt x="3594" y="5038"/>
                    <a:pt x="2632" y="4075"/>
                  </a:cubicBezTo>
                  <a:cubicBezTo>
                    <a:pt x="1749" y="3193"/>
                    <a:pt x="819" y="2150"/>
                    <a:pt x="610" y="1235"/>
                  </a:cubicBezTo>
                  <a:cubicBezTo>
                    <a:pt x="466" y="594"/>
                    <a:pt x="450" y="257"/>
                    <a:pt x="51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1722125" y="863075"/>
              <a:ext cx="416350" cy="384275"/>
            </a:xfrm>
            <a:custGeom>
              <a:rect b="b" l="l" r="r" t="t"/>
              <a:pathLst>
                <a:path extrusionOk="0" h="15371" w="16654">
                  <a:moveTo>
                    <a:pt x="11007" y="418"/>
                  </a:moveTo>
                  <a:cubicBezTo>
                    <a:pt x="13894" y="418"/>
                    <a:pt x="16269" y="2776"/>
                    <a:pt x="16269" y="5680"/>
                  </a:cubicBezTo>
                  <a:cubicBezTo>
                    <a:pt x="16253" y="8552"/>
                    <a:pt x="13894" y="10894"/>
                    <a:pt x="11007" y="10894"/>
                  </a:cubicBezTo>
                  <a:cubicBezTo>
                    <a:pt x="10445" y="10894"/>
                    <a:pt x="9884" y="10798"/>
                    <a:pt x="9354" y="10621"/>
                  </a:cubicBezTo>
                  <a:cubicBezTo>
                    <a:pt x="9322" y="10621"/>
                    <a:pt x="9306" y="10589"/>
                    <a:pt x="9274" y="10589"/>
                  </a:cubicBezTo>
                  <a:cubicBezTo>
                    <a:pt x="9194" y="10573"/>
                    <a:pt x="9130" y="10541"/>
                    <a:pt x="9049" y="10509"/>
                  </a:cubicBezTo>
                  <a:cubicBezTo>
                    <a:pt x="9001" y="10493"/>
                    <a:pt x="8985" y="10493"/>
                    <a:pt x="8953" y="10477"/>
                  </a:cubicBezTo>
                  <a:cubicBezTo>
                    <a:pt x="8889" y="10461"/>
                    <a:pt x="8809" y="10413"/>
                    <a:pt x="8744" y="10381"/>
                  </a:cubicBezTo>
                  <a:cubicBezTo>
                    <a:pt x="8728" y="10349"/>
                    <a:pt x="8680" y="10349"/>
                    <a:pt x="8664" y="10332"/>
                  </a:cubicBezTo>
                  <a:cubicBezTo>
                    <a:pt x="8568" y="10300"/>
                    <a:pt x="8488" y="10236"/>
                    <a:pt x="8392" y="10188"/>
                  </a:cubicBezTo>
                  <a:cubicBezTo>
                    <a:pt x="8359" y="10172"/>
                    <a:pt x="8343" y="10172"/>
                    <a:pt x="8311" y="10172"/>
                  </a:cubicBezTo>
                  <a:lnTo>
                    <a:pt x="8263" y="10172"/>
                  </a:lnTo>
                  <a:cubicBezTo>
                    <a:pt x="8247" y="10172"/>
                    <a:pt x="8231" y="10172"/>
                    <a:pt x="8199" y="10188"/>
                  </a:cubicBezTo>
                  <a:lnTo>
                    <a:pt x="6418" y="10814"/>
                  </a:lnTo>
                  <a:lnTo>
                    <a:pt x="6418" y="10814"/>
                  </a:lnTo>
                  <a:lnTo>
                    <a:pt x="6787" y="8905"/>
                  </a:lnTo>
                  <a:cubicBezTo>
                    <a:pt x="6803" y="8856"/>
                    <a:pt x="6787" y="8792"/>
                    <a:pt x="6739" y="8744"/>
                  </a:cubicBezTo>
                  <a:cubicBezTo>
                    <a:pt x="6659" y="8648"/>
                    <a:pt x="6595" y="8552"/>
                    <a:pt x="6514" y="8423"/>
                  </a:cubicBezTo>
                  <a:cubicBezTo>
                    <a:pt x="6498" y="8391"/>
                    <a:pt x="6466" y="8327"/>
                    <a:pt x="6434" y="8295"/>
                  </a:cubicBezTo>
                  <a:cubicBezTo>
                    <a:pt x="6402" y="8231"/>
                    <a:pt x="6354" y="8167"/>
                    <a:pt x="6338" y="8102"/>
                  </a:cubicBezTo>
                  <a:cubicBezTo>
                    <a:pt x="6306" y="8054"/>
                    <a:pt x="6274" y="7990"/>
                    <a:pt x="6242" y="7926"/>
                  </a:cubicBezTo>
                  <a:cubicBezTo>
                    <a:pt x="6226" y="7878"/>
                    <a:pt x="6194" y="7830"/>
                    <a:pt x="6178" y="7782"/>
                  </a:cubicBezTo>
                  <a:cubicBezTo>
                    <a:pt x="6145" y="7701"/>
                    <a:pt x="6113" y="7637"/>
                    <a:pt x="6097" y="7557"/>
                  </a:cubicBezTo>
                  <a:cubicBezTo>
                    <a:pt x="6081" y="7525"/>
                    <a:pt x="6081" y="7477"/>
                    <a:pt x="6065" y="7445"/>
                  </a:cubicBezTo>
                  <a:cubicBezTo>
                    <a:pt x="6033" y="7364"/>
                    <a:pt x="6001" y="7284"/>
                    <a:pt x="5985" y="7204"/>
                  </a:cubicBezTo>
                  <a:cubicBezTo>
                    <a:pt x="5985" y="7188"/>
                    <a:pt x="5953" y="7140"/>
                    <a:pt x="5953" y="7124"/>
                  </a:cubicBezTo>
                  <a:cubicBezTo>
                    <a:pt x="5873" y="6819"/>
                    <a:pt x="5792" y="6498"/>
                    <a:pt x="5776" y="6177"/>
                  </a:cubicBezTo>
                  <a:cubicBezTo>
                    <a:pt x="5760" y="6017"/>
                    <a:pt x="5760" y="5840"/>
                    <a:pt x="5760" y="5680"/>
                  </a:cubicBezTo>
                  <a:cubicBezTo>
                    <a:pt x="5760" y="2792"/>
                    <a:pt x="8103" y="418"/>
                    <a:pt x="11007" y="418"/>
                  </a:cubicBezTo>
                  <a:close/>
                  <a:moveTo>
                    <a:pt x="4750" y="6273"/>
                  </a:moveTo>
                  <a:cubicBezTo>
                    <a:pt x="4974" y="6273"/>
                    <a:pt x="5183" y="6306"/>
                    <a:pt x="5391" y="6322"/>
                  </a:cubicBezTo>
                  <a:lnTo>
                    <a:pt x="5391" y="6386"/>
                  </a:lnTo>
                  <a:cubicBezTo>
                    <a:pt x="5423" y="6466"/>
                    <a:pt x="5423" y="6546"/>
                    <a:pt x="5440" y="6626"/>
                  </a:cubicBezTo>
                  <a:cubicBezTo>
                    <a:pt x="5440" y="6659"/>
                    <a:pt x="5456" y="6707"/>
                    <a:pt x="5456" y="6739"/>
                  </a:cubicBezTo>
                  <a:cubicBezTo>
                    <a:pt x="5472" y="6819"/>
                    <a:pt x="5488" y="6915"/>
                    <a:pt x="5520" y="6995"/>
                  </a:cubicBezTo>
                  <a:cubicBezTo>
                    <a:pt x="5552" y="7204"/>
                    <a:pt x="5632" y="7397"/>
                    <a:pt x="5696" y="7589"/>
                  </a:cubicBezTo>
                  <a:cubicBezTo>
                    <a:pt x="5712" y="7621"/>
                    <a:pt x="5712" y="7637"/>
                    <a:pt x="5728" y="7685"/>
                  </a:cubicBezTo>
                  <a:cubicBezTo>
                    <a:pt x="5760" y="7766"/>
                    <a:pt x="5792" y="7830"/>
                    <a:pt x="5841" y="7910"/>
                  </a:cubicBezTo>
                  <a:cubicBezTo>
                    <a:pt x="5857" y="7958"/>
                    <a:pt x="5873" y="8006"/>
                    <a:pt x="5889" y="8038"/>
                  </a:cubicBezTo>
                  <a:cubicBezTo>
                    <a:pt x="5921" y="8102"/>
                    <a:pt x="5953" y="8167"/>
                    <a:pt x="6001" y="8231"/>
                  </a:cubicBezTo>
                  <a:cubicBezTo>
                    <a:pt x="6033" y="8279"/>
                    <a:pt x="6065" y="8343"/>
                    <a:pt x="6097" y="8407"/>
                  </a:cubicBezTo>
                  <a:cubicBezTo>
                    <a:pt x="6113" y="8439"/>
                    <a:pt x="6161" y="8504"/>
                    <a:pt x="6178" y="8552"/>
                  </a:cubicBezTo>
                  <a:cubicBezTo>
                    <a:pt x="6242" y="8648"/>
                    <a:pt x="6322" y="8760"/>
                    <a:pt x="6370" y="8873"/>
                  </a:cubicBezTo>
                  <a:lnTo>
                    <a:pt x="6370" y="8889"/>
                  </a:lnTo>
                  <a:lnTo>
                    <a:pt x="6081" y="10445"/>
                  </a:lnTo>
                  <a:cubicBezTo>
                    <a:pt x="6033" y="10397"/>
                    <a:pt x="5953" y="10332"/>
                    <a:pt x="5873" y="10332"/>
                  </a:cubicBezTo>
                  <a:cubicBezTo>
                    <a:pt x="5728" y="10332"/>
                    <a:pt x="5616" y="10445"/>
                    <a:pt x="5616" y="10589"/>
                  </a:cubicBezTo>
                  <a:cubicBezTo>
                    <a:pt x="5616" y="10734"/>
                    <a:pt x="5728" y="10846"/>
                    <a:pt x="5873" y="10846"/>
                  </a:cubicBezTo>
                  <a:cubicBezTo>
                    <a:pt x="5937" y="10846"/>
                    <a:pt x="5969" y="10830"/>
                    <a:pt x="6017" y="10814"/>
                  </a:cubicBezTo>
                  <a:lnTo>
                    <a:pt x="6017" y="10814"/>
                  </a:lnTo>
                  <a:lnTo>
                    <a:pt x="5969" y="11054"/>
                  </a:lnTo>
                  <a:cubicBezTo>
                    <a:pt x="5953" y="11135"/>
                    <a:pt x="6001" y="11199"/>
                    <a:pt x="6033" y="11231"/>
                  </a:cubicBezTo>
                  <a:cubicBezTo>
                    <a:pt x="6065" y="11247"/>
                    <a:pt x="6081" y="11247"/>
                    <a:pt x="6097" y="11279"/>
                  </a:cubicBezTo>
                  <a:lnTo>
                    <a:pt x="6178" y="11279"/>
                  </a:lnTo>
                  <a:cubicBezTo>
                    <a:pt x="6194" y="11279"/>
                    <a:pt x="6226" y="11279"/>
                    <a:pt x="6242" y="11247"/>
                  </a:cubicBezTo>
                  <a:lnTo>
                    <a:pt x="8279" y="10557"/>
                  </a:lnTo>
                  <a:lnTo>
                    <a:pt x="8648" y="10734"/>
                  </a:lnTo>
                  <a:cubicBezTo>
                    <a:pt x="8680" y="10750"/>
                    <a:pt x="8728" y="10766"/>
                    <a:pt x="8744" y="10766"/>
                  </a:cubicBezTo>
                  <a:cubicBezTo>
                    <a:pt x="8841" y="10814"/>
                    <a:pt x="8921" y="10846"/>
                    <a:pt x="9033" y="10894"/>
                  </a:cubicBezTo>
                  <a:cubicBezTo>
                    <a:pt x="9049" y="10894"/>
                    <a:pt x="9065" y="10910"/>
                    <a:pt x="9081" y="10910"/>
                  </a:cubicBezTo>
                  <a:cubicBezTo>
                    <a:pt x="9001" y="11760"/>
                    <a:pt x="8728" y="12514"/>
                    <a:pt x="8263" y="13156"/>
                  </a:cubicBezTo>
                  <a:cubicBezTo>
                    <a:pt x="8231" y="13204"/>
                    <a:pt x="8231" y="13268"/>
                    <a:pt x="8231" y="13317"/>
                  </a:cubicBezTo>
                  <a:lnTo>
                    <a:pt x="8520" y="14841"/>
                  </a:lnTo>
                  <a:lnTo>
                    <a:pt x="8520" y="14841"/>
                  </a:lnTo>
                  <a:lnTo>
                    <a:pt x="7076" y="14343"/>
                  </a:lnTo>
                  <a:cubicBezTo>
                    <a:pt x="7056" y="14337"/>
                    <a:pt x="7033" y="14333"/>
                    <a:pt x="7010" y="14333"/>
                  </a:cubicBezTo>
                  <a:cubicBezTo>
                    <a:pt x="6977" y="14333"/>
                    <a:pt x="6944" y="14341"/>
                    <a:pt x="6916" y="14359"/>
                  </a:cubicBezTo>
                  <a:cubicBezTo>
                    <a:pt x="6258" y="14744"/>
                    <a:pt x="5520" y="14937"/>
                    <a:pt x="4750" y="14937"/>
                  </a:cubicBezTo>
                  <a:cubicBezTo>
                    <a:pt x="2375" y="14937"/>
                    <a:pt x="418" y="12996"/>
                    <a:pt x="418" y="10605"/>
                  </a:cubicBezTo>
                  <a:cubicBezTo>
                    <a:pt x="418" y="8231"/>
                    <a:pt x="2359" y="6273"/>
                    <a:pt x="4750" y="6273"/>
                  </a:cubicBezTo>
                  <a:close/>
                  <a:moveTo>
                    <a:pt x="10991" y="0"/>
                  </a:moveTo>
                  <a:cubicBezTo>
                    <a:pt x="7878" y="0"/>
                    <a:pt x="5343" y="2535"/>
                    <a:pt x="5343" y="5664"/>
                  </a:cubicBezTo>
                  <a:cubicBezTo>
                    <a:pt x="5343" y="5760"/>
                    <a:pt x="5343" y="5840"/>
                    <a:pt x="5359" y="5921"/>
                  </a:cubicBezTo>
                  <a:cubicBezTo>
                    <a:pt x="5151" y="5904"/>
                    <a:pt x="4958" y="5888"/>
                    <a:pt x="4734" y="5888"/>
                  </a:cubicBezTo>
                  <a:cubicBezTo>
                    <a:pt x="2135" y="5888"/>
                    <a:pt x="1" y="8006"/>
                    <a:pt x="1" y="10621"/>
                  </a:cubicBezTo>
                  <a:cubicBezTo>
                    <a:pt x="1" y="13220"/>
                    <a:pt x="2135" y="15354"/>
                    <a:pt x="4734" y="15354"/>
                  </a:cubicBezTo>
                  <a:cubicBezTo>
                    <a:pt x="5536" y="15354"/>
                    <a:pt x="6322" y="15145"/>
                    <a:pt x="7028" y="14760"/>
                  </a:cubicBezTo>
                  <a:lnTo>
                    <a:pt x="8712" y="15354"/>
                  </a:lnTo>
                  <a:cubicBezTo>
                    <a:pt x="8728" y="15354"/>
                    <a:pt x="8744" y="15370"/>
                    <a:pt x="8761" y="15370"/>
                  </a:cubicBezTo>
                  <a:cubicBezTo>
                    <a:pt x="8809" y="15370"/>
                    <a:pt x="8873" y="15354"/>
                    <a:pt x="8905" y="15322"/>
                  </a:cubicBezTo>
                  <a:cubicBezTo>
                    <a:pt x="8969" y="15290"/>
                    <a:pt x="8985" y="15210"/>
                    <a:pt x="8969" y="15145"/>
                  </a:cubicBezTo>
                  <a:lnTo>
                    <a:pt x="8632" y="13365"/>
                  </a:lnTo>
                  <a:cubicBezTo>
                    <a:pt x="9081" y="12691"/>
                    <a:pt x="9370" y="11937"/>
                    <a:pt x="9450" y="11119"/>
                  </a:cubicBezTo>
                  <a:cubicBezTo>
                    <a:pt x="9948" y="11247"/>
                    <a:pt x="10477" y="11327"/>
                    <a:pt x="10991" y="11327"/>
                  </a:cubicBezTo>
                  <a:cubicBezTo>
                    <a:pt x="14119" y="11295"/>
                    <a:pt x="16654" y="8776"/>
                    <a:pt x="16654" y="5664"/>
                  </a:cubicBezTo>
                  <a:cubicBezTo>
                    <a:pt x="16654" y="2551"/>
                    <a:pt x="14119" y="0"/>
                    <a:pt x="1099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1926275" y="10379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1"/>
                    <a:pt x="1" y="209"/>
                  </a:cubicBezTo>
                  <a:cubicBezTo>
                    <a:pt x="1" y="337"/>
                    <a:pt x="81" y="402"/>
                    <a:pt x="193" y="402"/>
                  </a:cubicBezTo>
                  <a:lnTo>
                    <a:pt x="5488" y="402"/>
                  </a:lnTo>
                  <a:cubicBezTo>
                    <a:pt x="5616" y="402"/>
                    <a:pt x="5696" y="337"/>
                    <a:pt x="5696" y="209"/>
                  </a:cubicBezTo>
                  <a:cubicBezTo>
                    <a:pt x="5696" y="81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1926275" y="9994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8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1926275" y="9605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193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8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0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1802750" y="1121775"/>
              <a:ext cx="13250" cy="13250"/>
            </a:xfrm>
            <a:custGeom>
              <a:rect b="b" l="l" r="r" t="t"/>
              <a:pathLst>
                <a:path extrusionOk="0" h="530" w="530">
                  <a:moveTo>
                    <a:pt x="257" y="1"/>
                  </a:moveTo>
                  <a:cubicBezTo>
                    <a:pt x="129" y="1"/>
                    <a:pt x="1" y="129"/>
                    <a:pt x="1" y="273"/>
                  </a:cubicBezTo>
                  <a:cubicBezTo>
                    <a:pt x="1" y="402"/>
                    <a:pt x="129" y="530"/>
                    <a:pt x="257" y="530"/>
                  </a:cubicBezTo>
                  <a:cubicBezTo>
                    <a:pt x="402" y="530"/>
                    <a:pt x="530" y="402"/>
                    <a:pt x="530" y="273"/>
                  </a:cubicBezTo>
                  <a:cubicBezTo>
                    <a:pt x="530" y="129"/>
                    <a:pt x="402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1834425" y="1121775"/>
              <a:ext cx="13275" cy="13250"/>
            </a:xfrm>
            <a:custGeom>
              <a:rect b="b" l="l" r="r" t="t"/>
              <a:pathLst>
                <a:path extrusionOk="0" h="530" w="531">
                  <a:moveTo>
                    <a:pt x="258" y="1"/>
                  </a:moveTo>
                  <a:cubicBezTo>
                    <a:pt x="129" y="1"/>
                    <a:pt x="1" y="129"/>
                    <a:pt x="1" y="273"/>
                  </a:cubicBezTo>
                  <a:cubicBezTo>
                    <a:pt x="1" y="402"/>
                    <a:pt x="129" y="530"/>
                    <a:pt x="258" y="530"/>
                  </a:cubicBezTo>
                  <a:cubicBezTo>
                    <a:pt x="402" y="530"/>
                    <a:pt x="530" y="402"/>
                    <a:pt x="530" y="273"/>
                  </a:cubicBezTo>
                  <a:cubicBezTo>
                    <a:pt x="530" y="129"/>
                    <a:pt x="402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5809600" y="4252250"/>
              <a:ext cx="320100" cy="316875"/>
            </a:xfrm>
            <a:custGeom>
              <a:rect b="b" l="l" r="r" t="t"/>
              <a:pathLst>
                <a:path extrusionOk="0" h="12675" w="12804">
                  <a:moveTo>
                    <a:pt x="7782" y="514"/>
                  </a:moveTo>
                  <a:cubicBezTo>
                    <a:pt x="7830" y="530"/>
                    <a:pt x="7862" y="530"/>
                    <a:pt x="7878" y="546"/>
                  </a:cubicBezTo>
                  <a:cubicBezTo>
                    <a:pt x="7990" y="562"/>
                    <a:pt x="8087" y="610"/>
                    <a:pt x="8183" y="626"/>
                  </a:cubicBezTo>
                  <a:cubicBezTo>
                    <a:pt x="8263" y="642"/>
                    <a:pt x="8327" y="674"/>
                    <a:pt x="8407" y="706"/>
                  </a:cubicBezTo>
                  <a:cubicBezTo>
                    <a:pt x="8440" y="723"/>
                    <a:pt x="8488" y="755"/>
                    <a:pt x="8552" y="755"/>
                  </a:cubicBezTo>
                  <a:cubicBezTo>
                    <a:pt x="8664" y="787"/>
                    <a:pt x="8792" y="851"/>
                    <a:pt x="8889" y="883"/>
                  </a:cubicBezTo>
                  <a:cubicBezTo>
                    <a:pt x="8937" y="915"/>
                    <a:pt x="8985" y="931"/>
                    <a:pt x="9033" y="947"/>
                  </a:cubicBezTo>
                  <a:cubicBezTo>
                    <a:pt x="9081" y="995"/>
                    <a:pt x="9178" y="1011"/>
                    <a:pt x="9226" y="1043"/>
                  </a:cubicBezTo>
                  <a:cubicBezTo>
                    <a:pt x="9306" y="1092"/>
                    <a:pt x="9386" y="1124"/>
                    <a:pt x="9466" y="1188"/>
                  </a:cubicBezTo>
                  <a:lnTo>
                    <a:pt x="9659" y="1316"/>
                  </a:lnTo>
                  <a:cubicBezTo>
                    <a:pt x="9739" y="1348"/>
                    <a:pt x="9787" y="1412"/>
                    <a:pt x="9867" y="1444"/>
                  </a:cubicBezTo>
                  <a:cubicBezTo>
                    <a:pt x="9883" y="1477"/>
                    <a:pt x="9932" y="1493"/>
                    <a:pt x="9948" y="1509"/>
                  </a:cubicBezTo>
                  <a:cubicBezTo>
                    <a:pt x="9627" y="1749"/>
                    <a:pt x="9274" y="1958"/>
                    <a:pt x="8905" y="2118"/>
                  </a:cubicBezTo>
                  <a:cubicBezTo>
                    <a:pt x="8616" y="1428"/>
                    <a:pt x="8231" y="883"/>
                    <a:pt x="7782" y="514"/>
                  </a:cubicBezTo>
                  <a:close/>
                  <a:moveTo>
                    <a:pt x="5102" y="530"/>
                  </a:moveTo>
                  <a:cubicBezTo>
                    <a:pt x="4653" y="899"/>
                    <a:pt x="4300" y="1444"/>
                    <a:pt x="3979" y="2134"/>
                  </a:cubicBezTo>
                  <a:cubicBezTo>
                    <a:pt x="3610" y="1974"/>
                    <a:pt x="3274" y="1765"/>
                    <a:pt x="2937" y="1525"/>
                  </a:cubicBezTo>
                  <a:cubicBezTo>
                    <a:pt x="2921" y="1493"/>
                    <a:pt x="2937" y="1477"/>
                    <a:pt x="2969" y="1444"/>
                  </a:cubicBezTo>
                  <a:cubicBezTo>
                    <a:pt x="3049" y="1396"/>
                    <a:pt x="3113" y="1348"/>
                    <a:pt x="3193" y="1316"/>
                  </a:cubicBezTo>
                  <a:lnTo>
                    <a:pt x="3370" y="1188"/>
                  </a:lnTo>
                  <a:cubicBezTo>
                    <a:pt x="3450" y="1140"/>
                    <a:pt x="3530" y="1108"/>
                    <a:pt x="3610" y="1043"/>
                  </a:cubicBezTo>
                  <a:cubicBezTo>
                    <a:pt x="3675" y="1011"/>
                    <a:pt x="3739" y="995"/>
                    <a:pt x="3819" y="947"/>
                  </a:cubicBezTo>
                  <a:cubicBezTo>
                    <a:pt x="3851" y="931"/>
                    <a:pt x="3915" y="899"/>
                    <a:pt x="3963" y="883"/>
                  </a:cubicBezTo>
                  <a:cubicBezTo>
                    <a:pt x="4076" y="835"/>
                    <a:pt x="4204" y="787"/>
                    <a:pt x="4316" y="739"/>
                  </a:cubicBezTo>
                  <a:cubicBezTo>
                    <a:pt x="4364" y="723"/>
                    <a:pt x="4397" y="706"/>
                    <a:pt x="4461" y="706"/>
                  </a:cubicBezTo>
                  <a:cubicBezTo>
                    <a:pt x="4541" y="690"/>
                    <a:pt x="4605" y="642"/>
                    <a:pt x="4669" y="626"/>
                  </a:cubicBezTo>
                  <a:cubicBezTo>
                    <a:pt x="4782" y="578"/>
                    <a:pt x="4878" y="562"/>
                    <a:pt x="4974" y="546"/>
                  </a:cubicBezTo>
                  <a:cubicBezTo>
                    <a:pt x="5022" y="546"/>
                    <a:pt x="5054" y="530"/>
                    <a:pt x="5102" y="530"/>
                  </a:cubicBezTo>
                  <a:close/>
                  <a:moveTo>
                    <a:pt x="6209" y="370"/>
                  </a:moveTo>
                  <a:lnTo>
                    <a:pt x="6209" y="2648"/>
                  </a:lnTo>
                  <a:cubicBezTo>
                    <a:pt x="5536" y="2632"/>
                    <a:pt x="4894" y="2487"/>
                    <a:pt x="4284" y="2279"/>
                  </a:cubicBezTo>
                  <a:cubicBezTo>
                    <a:pt x="4766" y="1188"/>
                    <a:pt x="5439" y="466"/>
                    <a:pt x="6209" y="370"/>
                  </a:cubicBezTo>
                  <a:close/>
                  <a:moveTo>
                    <a:pt x="6611" y="370"/>
                  </a:moveTo>
                  <a:cubicBezTo>
                    <a:pt x="7365" y="466"/>
                    <a:pt x="8022" y="1188"/>
                    <a:pt x="8536" y="2279"/>
                  </a:cubicBezTo>
                  <a:cubicBezTo>
                    <a:pt x="7926" y="2519"/>
                    <a:pt x="7284" y="2632"/>
                    <a:pt x="6611" y="2648"/>
                  </a:cubicBezTo>
                  <a:lnTo>
                    <a:pt x="6611" y="370"/>
                  </a:lnTo>
                  <a:close/>
                  <a:moveTo>
                    <a:pt x="8664" y="2632"/>
                  </a:moveTo>
                  <a:cubicBezTo>
                    <a:pt x="9033" y="3594"/>
                    <a:pt x="9274" y="4798"/>
                    <a:pt x="9290" y="6097"/>
                  </a:cubicBezTo>
                  <a:lnTo>
                    <a:pt x="6595" y="6097"/>
                  </a:lnTo>
                  <a:lnTo>
                    <a:pt x="6595" y="3049"/>
                  </a:lnTo>
                  <a:lnTo>
                    <a:pt x="6611" y="3049"/>
                  </a:lnTo>
                  <a:cubicBezTo>
                    <a:pt x="7333" y="3033"/>
                    <a:pt x="8022" y="2888"/>
                    <a:pt x="8664" y="2632"/>
                  </a:cubicBezTo>
                  <a:close/>
                  <a:moveTo>
                    <a:pt x="2568" y="1765"/>
                  </a:moveTo>
                  <a:cubicBezTo>
                    <a:pt x="2953" y="2054"/>
                    <a:pt x="3354" y="2311"/>
                    <a:pt x="3771" y="2487"/>
                  </a:cubicBezTo>
                  <a:cubicBezTo>
                    <a:pt x="3386" y="3498"/>
                    <a:pt x="3161" y="4765"/>
                    <a:pt x="3129" y="6129"/>
                  </a:cubicBezTo>
                  <a:lnTo>
                    <a:pt x="450" y="6129"/>
                  </a:lnTo>
                  <a:cubicBezTo>
                    <a:pt x="514" y="4380"/>
                    <a:pt x="1316" y="2840"/>
                    <a:pt x="2568" y="1765"/>
                  </a:cubicBezTo>
                  <a:close/>
                  <a:moveTo>
                    <a:pt x="4140" y="2648"/>
                  </a:moveTo>
                  <a:cubicBezTo>
                    <a:pt x="4798" y="2888"/>
                    <a:pt x="5471" y="3033"/>
                    <a:pt x="6193" y="3081"/>
                  </a:cubicBezTo>
                  <a:lnTo>
                    <a:pt x="6193" y="6129"/>
                  </a:lnTo>
                  <a:lnTo>
                    <a:pt x="3514" y="6129"/>
                  </a:lnTo>
                  <a:cubicBezTo>
                    <a:pt x="3530" y="4814"/>
                    <a:pt x="3755" y="3610"/>
                    <a:pt x="4140" y="2648"/>
                  </a:cubicBezTo>
                  <a:close/>
                  <a:moveTo>
                    <a:pt x="10252" y="1765"/>
                  </a:moveTo>
                  <a:cubicBezTo>
                    <a:pt x="11488" y="2824"/>
                    <a:pt x="12322" y="4380"/>
                    <a:pt x="12370" y="6129"/>
                  </a:cubicBezTo>
                  <a:lnTo>
                    <a:pt x="9691" y="6129"/>
                  </a:lnTo>
                  <a:cubicBezTo>
                    <a:pt x="9675" y="4765"/>
                    <a:pt x="9434" y="3498"/>
                    <a:pt x="9049" y="2487"/>
                  </a:cubicBezTo>
                  <a:cubicBezTo>
                    <a:pt x="9466" y="2295"/>
                    <a:pt x="9867" y="2054"/>
                    <a:pt x="10252" y="1765"/>
                  </a:cubicBezTo>
                  <a:close/>
                  <a:moveTo>
                    <a:pt x="9290" y="6530"/>
                  </a:moveTo>
                  <a:cubicBezTo>
                    <a:pt x="9274" y="7830"/>
                    <a:pt x="9049" y="9033"/>
                    <a:pt x="8664" y="9996"/>
                  </a:cubicBezTo>
                  <a:cubicBezTo>
                    <a:pt x="8006" y="9755"/>
                    <a:pt x="7333" y="9611"/>
                    <a:pt x="6611" y="9562"/>
                  </a:cubicBezTo>
                  <a:lnTo>
                    <a:pt x="6611" y="6530"/>
                  </a:lnTo>
                  <a:close/>
                  <a:moveTo>
                    <a:pt x="6209" y="6546"/>
                  </a:moveTo>
                  <a:lnTo>
                    <a:pt x="6209" y="9595"/>
                  </a:lnTo>
                  <a:cubicBezTo>
                    <a:pt x="5488" y="9611"/>
                    <a:pt x="4782" y="9755"/>
                    <a:pt x="4140" y="10012"/>
                  </a:cubicBezTo>
                  <a:cubicBezTo>
                    <a:pt x="3771" y="9049"/>
                    <a:pt x="3530" y="7846"/>
                    <a:pt x="3514" y="6546"/>
                  </a:cubicBezTo>
                  <a:close/>
                  <a:moveTo>
                    <a:pt x="3129" y="6546"/>
                  </a:moveTo>
                  <a:cubicBezTo>
                    <a:pt x="3161" y="7910"/>
                    <a:pt x="3402" y="9177"/>
                    <a:pt x="3771" y="10172"/>
                  </a:cubicBezTo>
                  <a:cubicBezTo>
                    <a:pt x="3354" y="10349"/>
                    <a:pt x="2953" y="10589"/>
                    <a:pt x="2568" y="10894"/>
                  </a:cubicBezTo>
                  <a:cubicBezTo>
                    <a:pt x="1332" y="9835"/>
                    <a:pt x="514" y="8295"/>
                    <a:pt x="450" y="6546"/>
                  </a:cubicBezTo>
                  <a:close/>
                  <a:moveTo>
                    <a:pt x="12386" y="6546"/>
                  </a:moveTo>
                  <a:cubicBezTo>
                    <a:pt x="12322" y="8263"/>
                    <a:pt x="11520" y="9835"/>
                    <a:pt x="10252" y="10894"/>
                  </a:cubicBezTo>
                  <a:cubicBezTo>
                    <a:pt x="9867" y="10621"/>
                    <a:pt x="9466" y="10349"/>
                    <a:pt x="9049" y="10172"/>
                  </a:cubicBezTo>
                  <a:cubicBezTo>
                    <a:pt x="9434" y="9177"/>
                    <a:pt x="9675" y="7910"/>
                    <a:pt x="9691" y="6546"/>
                  </a:cubicBezTo>
                  <a:close/>
                  <a:moveTo>
                    <a:pt x="8873" y="10509"/>
                  </a:moveTo>
                  <a:cubicBezTo>
                    <a:pt x="9226" y="10669"/>
                    <a:pt x="9579" y="10878"/>
                    <a:pt x="9916" y="11119"/>
                  </a:cubicBezTo>
                  <a:cubicBezTo>
                    <a:pt x="9916" y="11151"/>
                    <a:pt x="9883" y="11183"/>
                    <a:pt x="9851" y="11199"/>
                  </a:cubicBezTo>
                  <a:cubicBezTo>
                    <a:pt x="9771" y="11263"/>
                    <a:pt x="9707" y="11295"/>
                    <a:pt x="9627" y="11343"/>
                  </a:cubicBezTo>
                  <a:lnTo>
                    <a:pt x="9450" y="11456"/>
                  </a:lnTo>
                  <a:cubicBezTo>
                    <a:pt x="9370" y="11504"/>
                    <a:pt x="9290" y="11536"/>
                    <a:pt x="9210" y="11600"/>
                  </a:cubicBezTo>
                  <a:cubicBezTo>
                    <a:pt x="9145" y="11632"/>
                    <a:pt x="9097" y="11664"/>
                    <a:pt x="9017" y="11696"/>
                  </a:cubicBezTo>
                  <a:cubicBezTo>
                    <a:pt x="8969" y="11712"/>
                    <a:pt x="8905" y="11744"/>
                    <a:pt x="8873" y="11760"/>
                  </a:cubicBezTo>
                  <a:cubicBezTo>
                    <a:pt x="8744" y="11825"/>
                    <a:pt x="8632" y="11857"/>
                    <a:pt x="8536" y="11905"/>
                  </a:cubicBezTo>
                  <a:cubicBezTo>
                    <a:pt x="8488" y="11921"/>
                    <a:pt x="8440" y="11937"/>
                    <a:pt x="8391" y="11937"/>
                  </a:cubicBezTo>
                  <a:cubicBezTo>
                    <a:pt x="8311" y="11953"/>
                    <a:pt x="8247" y="12001"/>
                    <a:pt x="8167" y="12017"/>
                  </a:cubicBezTo>
                  <a:cubicBezTo>
                    <a:pt x="8071" y="12065"/>
                    <a:pt x="7974" y="12081"/>
                    <a:pt x="7862" y="12097"/>
                  </a:cubicBezTo>
                  <a:cubicBezTo>
                    <a:pt x="7830" y="12097"/>
                    <a:pt x="7782" y="12113"/>
                    <a:pt x="7750" y="12113"/>
                  </a:cubicBezTo>
                  <a:cubicBezTo>
                    <a:pt x="8183" y="11744"/>
                    <a:pt x="8552" y="11199"/>
                    <a:pt x="8873" y="10509"/>
                  </a:cubicBezTo>
                  <a:close/>
                  <a:moveTo>
                    <a:pt x="3899" y="10557"/>
                  </a:moveTo>
                  <a:cubicBezTo>
                    <a:pt x="4201" y="11225"/>
                    <a:pt x="4566" y="11766"/>
                    <a:pt x="5009" y="12150"/>
                  </a:cubicBezTo>
                  <a:lnTo>
                    <a:pt x="5009" y="12150"/>
                  </a:lnTo>
                  <a:cubicBezTo>
                    <a:pt x="4988" y="12134"/>
                    <a:pt x="4955" y="12113"/>
                    <a:pt x="4942" y="12113"/>
                  </a:cubicBezTo>
                  <a:cubicBezTo>
                    <a:pt x="4846" y="12097"/>
                    <a:pt x="4733" y="12065"/>
                    <a:pt x="4637" y="12033"/>
                  </a:cubicBezTo>
                  <a:cubicBezTo>
                    <a:pt x="4557" y="12017"/>
                    <a:pt x="4493" y="12001"/>
                    <a:pt x="4413" y="11953"/>
                  </a:cubicBezTo>
                  <a:cubicBezTo>
                    <a:pt x="4381" y="11937"/>
                    <a:pt x="4332" y="11921"/>
                    <a:pt x="4284" y="11921"/>
                  </a:cubicBezTo>
                  <a:cubicBezTo>
                    <a:pt x="4156" y="11873"/>
                    <a:pt x="4044" y="11825"/>
                    <a:pt x="3915" y="11776"/>
                  </a:cubicBezTo>
                  <a:cubicBezTo>
                    <a:pt x="3883" y="11760"/>
                    <a:pt x="3819" y="11728"/>
                    <a:pt x="3771" y="11712"/>
                  </a:cubicBezTo>
                  <a:cubicBezTo>
                    <a:pt x="3723" y="11680"/>
                    <a:pt x="3643" y="11664"/>
                    <a:pt x="3578" y="11616"/>
                  </a:cubicBezTo>
                  <a:cubicBezTo>
                    <a:pt x="3498" y="11568"/>
                    <a:pt x="3418" y="11536"/>
                    <a:pt x="3338" y="11472"/>
                  </a:cubicBezTo>
                  <a:lnTo>
                    <a:pt x="3161" y="11359"/>
                  </a:lnTo>
                  <a:cubicBezTo>
                    <a:pt x="3065" y="11311"/>
                    <a:pt x="3017" y="11247"/>
                    <a:pt x="2937" y="11215"/>
                  </a:cubicBezTo>
                  <a:cubicBezTo>
                    <a:pt x="2921" y="11199"/>
                    <a:pt x="2872" y="11167"/>
                    <a:pt x="2856" y="11151"/>
                  </a:cubicBezTo>
                  <a:cubicBezTo>
                    <a:pt x="3177" y="10910"/>
                    <a:pt x="3530" y="10718"/>
                    <a:pt x="3899" y="10557"/>
                  </a:cubicBezTo>
                  <a:close/>
                  <a:moveTo>
                    <a:pt x="6209" y="9996"/>
                  </a:moveTo>
                  <a:lnTo>
                    <a:pt x="6209" y="12274"/>
                  </a:lnTo>
                  <a:cubicBezTo>
                    <a:pt x="5439" y="12178"/>
                    <a:pt x="4782" y="11456"/>
                    <a:pt x="4284" y="10381"/>
                  </a:cubicBezTo>
                  <a:cubicBezTo>
                    <a:pt x="4878" y="10140"/>
                    <a:pt x="5520" y="10012"/>
                    <a:pt x="6209" y="9996"/>
                  </a:cubicBezTo>
                  <a:close/>
                  <a:moveTo>
                    <a:pt x="6611" y="9996"/>
                  </a:moveTo>
                  <a:cubicBezTo>
                    <a:pt x="7268" y="10012"/>
                    <a:pt x="7910" y="10156"/>
                    <a:pt x="8536" y="10381"/>
                  </a:cubicBezTo>
                  <a:cubicBezTo>
                    <a:pt x="8054" y="11456"/>
                    <a:pt x="7365" y="12178"/>
                    <a:pt x="6611" y="12274"/>
                  </a:cubicBezTo>
                  <a:lnTo>
                    <a:pt x="6611" y="9996"/>
                  </a:lnTo>
                  <a:close/>
                  <a:moveTo>
                    <a:pt x="6402" y="1"/>
                  </a:moveTo>
                  <a:cubicBezTo>
                    <a:pt x="6242" y="1"/>
                    <a:pt x="6081" y="1"/>
                    <a:pt x="5921" y="33"/>
                  </a:cubicBezTo>
                  <a:lnTo>
                    <a:pt x="5808" y="33"/>
                  </a:lnTo>
                  <a:lnTo>
                    <a:pt x="5375" y="81"/>
                  </a:lnTo>
                  <a:cubicBezTo>
                    <a:pt x="5327" y="81"/>
                    <a:pt x="5279" y="113"/>
                    <a:pt x="5215" y="113"/>
                  </a:cubicBezTo>
                  <a:lnTo>
                    <a:pt x="4926" y="161"/>
                  </a:lnTo>
                  <a:cubicBezTo>
                    <a:pt x="4814" y="193"/>
                    <a:pt x="4733" y="209"/>
                    <a:pt x="4653" y="241"/>
                  </a:cubicBezTo>
                  <a:cubicBezTo>
                    <a:pt x="4573" y="273"/>
                    <a:pt x="4525" y="289"/>
                    <a:pt x="4445" y="305"/>
                  </a:cubicBezTo>
                  <a:cubicBezTo>
                    <a:pt x="4364" y="321"/>
                    <a:pt x="4252" y="370"/>
                    <a:pt x="4172" y="386"/>
                  </a:cubicBezTo>
                  <a:cubicBezTo>
                    <a:pt x="4076" y="434"/>
                    <a:pt x="3995" y="466"/>
                    <a:pt x="3899" y="482"/>
                  </a:cubicBezTo>
                  <a:cubicBezTo>
                    <a:pt x="3819" y="530"/>
                    <a:pt x="3755" y="546"/>
                    <a:pt x="3675" y="594"/>
                  </a:cubicBezTo>
                  <a:cubicBezTo>
                    <a:pt x="3594" y="626"/>
                    <a:pt x="3498" y="674"/>
                    <a:pt x="3418" y="706"/>
                  </a:cubicBezTo>
                  <a:cubicBezTo>
                    <a:pt x="3338" y="755"/>
                    <a:pt x="3274" y="787"/>
                    <a:pt x="3193" y="835"/>
                  </a:cubicBezTo>
                  <a:cubicBezTo>
                    <a:pt x="3113" y="867"/>
                    <a:pt x="3033" y="931"/>
                    <a:pt x="2937" y="995"/>
                  </a:cubicBezTo>
                  <a:cubicBezTo>
                    <a:pt x="2872" y="1027"/>
                    <a:pt x="2840" y="1043"/>
                    <a:pt x="2776" y="1092"/>
                  </a:cubicBezTo>
                  <a:cubicBezTo>
                    <a:pt x="2680" y="1172"/>
                    <a:pt x="2568" y="1236"/>
                    <a:pt x="2471" y="1316"/>
                  </a:cubicBezTo>
                  <a:cubicBezTo>
                    <a:pt x="2455" y="1332"/>
                    <a:pt x="2407" y="1348"/>
                    <a:pt x="2391" y="1364"/>
                  </a:cubicBezTo>
                  <a:lnTo>
                    <a:pt x="2391" y="1396"/>
                  </a:lnTo>
                  <a:cubicBezTo>
                    <a:pt x="947" y="2551"/>
                    <a:pt x="1" y="4364"/>
                    <a:pt x="1" y="6338"/>
                  </a:cubicBezTo>
                  <a:cubicBezTo>
                    <a:pt x="1" y="8327"/>
                    <a:pt x="931" y="10140"/>
                    <a:pt x="2391" y="11295"/>
                  </a:cubicBezTo>
                  <a:lnTo>
                    <a:pt x="2391" y="11311"/>
                  </a:lnTo>
                  <a:cubicBezTo>
                    <a:pt x="2407" y="11343"/>
                    <a:pt x="2455" y="11359"/>
                    <a:pt x="2471" y="11375"/>
                  </a:cubicBezTo>
                  <a:cubicBezTo>
                    <a:pt x="2568" y="11456"/>
                    <a:pt x="2680" y="11520"/>
                    <a:pt x="2776" y="11600"/>
                  </a:cubicBezTo>
                  <a:cubicBezTo>
                    <a:pt x="2840" y="11632"/>
                    <a:pt x="2872" y="11680"/>
                    <a:pt x="2937" y="11696"/>
                  </a:cubicBezTo>
                  <a:cubicBezTo>
                    <a:pt x="3017" y="11760"/>
                    <a:pt x="3097" y="11793"/>
                    <a:pt x="3193" y="11857"/>
                  </a:cubicBezTo>
                  <a:cubicBezTo>
                    <a:pt x="3274" y="11905"/>
                    <a:pt x="3338" y="11937"/>
                    <a:pt x="3418" y="11985"/>
                  </a:cubicBezTo>
                  <a:cubicBezTo>
                    <a:pt x="3498" y="12017"/>
                    <a:pt x="3594" y="12065"/>
                    <a:pt x="3675" y="12097"/>
                  </a:cubicBezTo>
                  <a:cubicBezTo>
                    <a:pt x="3755" y="12145"/>
                    <a:pt x="3819" y="12162"/>
                    <a:pt x="3899" y="12194"/>
                  </a:cubicBezTo>
                  <a:cubicBezTo>
                    <a:pt x="3979" y="12242"/>
                    <a:pt x="4076" y="12274"/>
                    <a:pt x="4172" y="12306"/>
                  </a:cubicBezTo>
                  <a:cubicBezTo>
                    <a:pt x="4252" y="12338"/>
                    <a:pt x="4332" y="12354"/>
                    <a:pt x="4445" y="12386"/>
                  </a:cubicBezTo>
                  <a:cubicBezTo>
                    <a:pt x="4525" y="12402"/>
                    <a:pt x="4573" y="12418"/>
                    <a:pt x="4653" y="12434"/>
                  </a:cubicBezTo>
                  <a:cubicBezTo>
                    <a:pt x="4733" y="12466"/>
                    <a:pt x="4846" y="12482"/>
                    <a:pt x="4926" y="12514"/>
                  </a:cubicBezTo>
                  <a:lnTo>
                    <a:pt x="5215" y="12579"/>
                  </a:lnTo>
                  <a:cubicBezTo>
                    <a:pt x="5279" y="12579"/>
                    <a:pt x="5327" y="12595"/>
                    <a:pt x="5375" y="12595"/>
                  </a:cubicBezTo>
                  <a:lnTo>
                    <a:pt x="5808" y="12659"/>
                  </a:lnTo>
                  <a:lnTo>
                    <a:pt x="5921" y="12659"/>
                  </a:lnTo>
                  <a:cubicBezTo>
                    <a:pt x="6081" y="12675"/>
                    <a:pt x="6242" y="12675"/>
                    <a:pt x="6402" y="12675"/>
                  </a:cubicBezTo>
                  <a:cubicBezTo>
                    <a:pt x="6562" y="12675"/>
                    <a:pt x="6723" y="12675"/>
                    <a:pt x="6883" y="12659"/>
                  </a:cubicBezTo>
                  <a:lnTo>
                    <a:pt x="7012" y="12659"/>
                  </a:lnTo>
                  <a:lnTo>
                    <a:pt x="7429" y="12595"/>
                  </a:lnTo>
                  <a:cubicBezTo>
                    <a:pt x="7493" y="12595"/>
                    <a:pt x="7525" y="12579"/>
                    <a:pt x="7589" y="12579"/>
                  </a:cubicBezTo>
                  <a:lnTo>
                    <a:pt x="7894" y="12514"/>
                  </a:lnTo>
                  <a:cubicBezTo>
                    <a:pt x="7990" y="12498"/>
                    <a:pt x="8071" y="12482"/>
                    <a:pt x="8151" y="12434"/>
                  </a:cubicBezTo>
                  <a:cubicBezTo>
                    <a:pt x="8231" y="12418"/>
                    <a:pt x="8295" y="12402"/>
                    <a:pt x="8375" y="12386"/>
                  </a:cubicBezTo>
                  <a:cubicBezTo>
                    <a:pt x="8456" y="12354"/>
                    <a:pt x="8552" y="12322"/>
                    <a:pt x="8632" y="12306"/>
                  </a:cubicBezTo>
                  <a:cubicBezTo>
                    <a:pt x="8728" y="12258"/>
                    <a:pt x="8809" y="12226"/>
                    <a:pt x="8905" y="12194"/>
                  </a:cubicBezTo>
                  <a:cubicBezTo>
                    <a:pt x="8985" y="12162"/>
                    <a:pt x="9049" y="12145"/>
                    <a:pt x="9129" y="12097"/>
                  </a:cubicBezTo>
                  <a:cubicBezTo>
                    <a:pt x="9210" y="12065"/>
                    <a:pt x="9306" y="12017"/>
                    <a:pt x="9386" y="11985"/>
                  </a:cubicBezTo>
                  <a:cubicBezTo>
                    <a:pt x="9466" y="11937"/>
                    <a:pt x="9530" y="11905"/>
                    <a:pt x="9611" y="11857"/>
                  </a:cubicBezTo>
                  <a:cubicBezTo>
                    <a:pt x="9691" y="11825"/>
                    <a:pt x="9771" y="11760"/>
                    <a:pt x="9867" y="11696"/>
                  </a:cubicBezTo>
                  <a:cubicBezTo>
                    <a:pt x="9932" y="11664"/>
                    <a:pt x="9980" y="11632"/>
                    <a:pt x="10028" y="11600"/>
                  </a:cubicBezTo>
                  <a:cubicBezTo>
                    <a:pt x="10140" y="11520"/>
                    <a:pt x="10236" y="11456"/>
                    <a:pt x="10333" y="11375"/>
                  </a:cubicBezTo>
                  <a:cubicBezTo>
                    <a:pt x="10349" y="11359"/>
                    <a:pt x="10397" y="11343"/>
                    <a:pt x="10413" y="11311"/>
                  </a:cubicBezTo>
                  <a:lnTo>
                    <a:pt x="10413" y="11295"/>
                  </a:lnTo>
                  <a:cubicBezTo>
                    <a:pt x="11857" y="10140"/>
                    <a:pt x="12803" y="8327"/>
                    <a:pt x="12803" y="6338"/>
                  </a:cubicBezTo>
                  <a:cubicBezTo>
                    <a:pt x="12803" y="4364"/>
                    <a:pt x="11857" y="2535"/>
                    <a:pt x="10413" y="1364"/>
                  </a:cubicBezTo>
                  <a:cubicBezTo>
                    <a:pt x="10381" y="1348"/>
                    <a:pt x="10349" y="1332"/>
                    <a:pt x="10333" y="1316"/>
                  </a:cubicBezTo>
                  <a:cubicBezTo>
                    <a:pt x="10236" y="1236"/>
                    <a:pt x="10140" y="1172"/>
                    <a:pt x="10028" y="1092"/>
                  </a:cubicBezTo>
                  <a:cubicBezTo>
                    <a:pt x="9980" y="1043"/>
                    <a:pt x="9932" y="1011"/>
                    <a:pt x="9867" y="995"/>
                  </a:cubicBezTo>
                  <a:cubicBezTo>
                    <a:pt x="9787" y="931"/>
                    <a:pt x="9707" y="883"/>
                    <a:pt x="9611" y="835"/>
                  </a:cubicBezTo>
                  <a:cubicBezTo>
                    <a:pt x="9530" y="787"/>
                    <a:pt x="9466" y="755"/>
                    <a:pt x="9386" y="706"/>
                  </a:cubicBezTo>
                  <a:cubicBezTo>
                    <a:pt x="9306" y="674"/>
                    <a:pt x="9210" y="626"/>
                    <a:pt x="9129" y="594"/>
                  </a:cubicBezTo>
                  <a:cubicBezTo>
                    <a:pt x="9049" y="546"/>
                    <a:pt x="8985" y="530"/>
                    <a:pt x="8905" y="482"/>
                  </a:cubicBezTo>
                  <a:cubicBezTo>
                    <a:pt x="8825" y="450"/>
                    <a:pt x="8728" y="402"/>
                    <a:pt x="8632" y="386"/>
                  </a:cubicBezTo>
                  <a:cubicBezTo>
                    <a:pt x="8552" y="354"/>
                    <a:pt x="8472" y="321"/>
                    <a:pt x="8375" y="305"/>
                  </a:cubicBezTo>
                  <a:cubicBezTo>
                    <a:pt x="8295" y="289"/>
                    <a:pt x="8231" y="273"/>
                    <a:pt x="8151" y="241"/>
                  </a:cubicBezTo>
                  <a:cubicBezTo>
                    <a:pt x="8071" y="225"/>
                    <a:pt x="7974" y="209"/>
                    <a:pt x="7894" y="161"/>
                  </a:cubicBezTo>
                  <a:lnTo>
                    <a:pt x="7589" y="113"/>
                  </a:lnTo>
                  <a:cubicBezTo>
                    <a:pt x="7525" y="113"/>
                    <a:pt x="7493" y="81"/>
                    <a:pt x="7429" y="81"/>
                  </a:cubicBezTo>
                  <a:lnTo>
                    <a:pt x="7012" y="33"/>
                  </a:lnTo>
                  <a:lnTo>
                    <a:pt x="6883" y="33"/>
                  </a:lnTo>
                  <a:cubicBezTo>
                    <a:pt x="6723" y="1"/>
                    <a:pt x="6562" y="1"/>
                    <a:pt x="640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238525" y="4091425"/>
              <a:ext cx="336925" cy="205775"/>
            </a:xfrm>
            <a:custGeom>
              <a:rect b="b" l="l" r="r" t="t"/>
              <a:pathLst>
                <a:path extrusionOk="0" h="8231" w="13477">
                  <a:moveTo>
                    <a:pt x="7813" y="417"/>
                  </a:moveTo>
                  <a:cubicBezTo>
                    <a:pt x="9530" y="417"/>
                    <a:pt x="10958" y="1829"/>
                    <a:pt x="10958" y="3578"/>
                  </a:cubicBezTo>
                  <a:cubicBezTo>
                    <a:pt x="10958" y="3674"/>
                    <a:pt x="11038" y="3770"/>
                    <a:pt x="11150" y="3770"/>
                  </a:cubicBezTo>
                  <a:cubicBezTo>
                    <a:pt x="12257" y="3819"/>
                    <a:pt x="13108" y="4717"/>
                    <a:pt x="13108" y="5824"/>
                  </a:cubicBezTo>
                  <a:cubicBezTo>
                    <a:pt x="13108" y="6947"/>
                    <a:pt x="12177" y="7861"/>
                    <a:pt x="11054" y="7861"/>
                  </a:cubicBezTo>
                  <a:lnTo>
                    <a:pt x="2455" y="7861"/>
                  </a:lnTo>
                  <a:cubicBezTo>
                    <a:pt x="1332" y="7845"/>
                    <a:pt x="401" y="6947"/>
                    <a:pt x="401" y="5792"/>
                  </a:cubicBezTo>
                  <a:cubicBezTo>
                    <a:pt x="401" y="4781"/>
                    <a:pt x="1171" y="3915"/>
                    <a:pt x="2166" y="3770"/>
                  </a:cubicBezTo>
                  <a:cubicBezTo>
                    <a:pt x="2278" y="3754"/>
                    <a:pt x="2358" y="3674"/>
                    <a:pt x="2358" y="3578"/>
                  </a:cubicBezTo>
                  <a:lnTo>
                    <a:pt x="2358" y="3546"/>
                  </a:lnTo>
                  <a:cubicBezTo>
                    <a:pt x="2358" y="2712"/>
                    <a:pt x="3032" y="2022"/>
                    <a:pt x="3867" y="2022"/>
                  </a:cubicBezTo>
                  <a:cubicBezTo>
                    <a:pt x="4155" y="2022"/>
                    <a:pt x="4444" y="2102"/>
                    <a:pt x="4701" y="2262"/>
                  </a:cubicBezTo>
                  <a:cubicBezTo>
                    <a:pt x="4721" y="2293"/>
                    <a:pt x="4754" y="2304"/>
                    <a:pt x="4792" y="2304"/>
                  </a:cubicBezTo>
                  <a:cubicBezTo>
                    <a:pt x="4814" y="2304"/>
                    <a:pt x="4838" y="2300"/>
                    <a:pt x="4861" y="2294"/>
                  </a:cubicBezTo>
                  <a:cubicBezTo>
                    <a:pt x="4925" y="2262"/>
                    <a:pt x="4957" y="2230"/>
                    <a:pt x="4974" y="2182"/>
                  </a:cubicBezTo>
                  <a:cubicBezTo>
                    <a:pt x="5503" y="1107"/>
                    <a:pt x="6578" y="417"/>
                    <a:pt x="7813" y="417"/>
                  </a:cubicBezTo>
                  <a:close/>
                  <a:moveTo>
                    <a:pt x="7797" y="0"/>
                  </a:moveTo>
                  <a:cubicBezTo>
                    <a:pt x="6498" y="0"/>
                    <a:pt x="5343" y="690"/>
                    <a:pt x="4717" y="1813"/>
                  </a:cubicBezTo>
                  <a:cubicBezTo>
                    <a:pt x="4460" y="1685"/>
                    <a:pt x="4171" y="1605"/>
                    <a:pt x="3867" y="1605"/>
                  </a:cubicBezTo>
                  <a:cubicBezTo>
                    <a:pt x="2856" y="1605"/>
                    <a:pt x="2022" y="2391"/>
                    <a:pt x="1941" y="3385"/>
                  </a:cubicBezTo>
                  <a:cubicBezTo>
                    <a:pt x="818" y="3626"/>
                    <a:pt x="0" y="4621"/>
                    <a:pt x="0" y="5776"/>
                  </a:cubicBezTo>
                  <a:cubicBezTo>
                    <a:pt x="0" y="7123"/>
                    <a:pt x="1107" y="8230"/>
                    <a:pt x="2455" y="8230"/>
                  </a:cubicBezTo>
                  <a:lnTo>
                    <a:pt x="11054" y="8230"/>
                  </a:lnTo>
                  <a:cubicBezTo>
                    <a:pt x="11064" y="8231"/>
                    <a:pt x="11073" y="8231"/>
                    <a:pt x="11083" y="8231"/>
                  </a:cubicBezTo>
                  <a:cubicBezTo>
                    <a:pt x="12401" y="8231"/>
                    <a:pt x="13477" y="7146"/>
                    <a:pt x="13477" y="5792"/>
                  </a:cubicBezTo>
                  <a:cubicBezTo>
                    <a:pt x="13477" y="4556"/>
                    <a:pt x="12562" y="3514"/>
                    <a:pt x="11327" y="3369"/>
                  </a:cubicBezTo>
                  <a:cubicBezTo>
                    <a:pt x="11230" y="1508"/>
                    <a:pt x="9690" y="0"/>
                    <a:pt x="77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1318650" y="3944625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97" y="1765"/>
                  </a:moveTo>
                  <a:cubicBezTo>
                    <a:pt x="6658" y="3867"/>
                    <a:pt x="8327" y="5551"/>
                    <a:pt x="10428" y="6097"/>
                  </a:cubicBezTo>
                  <a:cubicBezTo>
                    <a:pt x="8327" y="6658"/>
                    <a:pt x="6658" y="8327"/>
                    <a:pt x="6097" y="10428"/>
                  </a:cubicBezTo>
                  <a:cubicBezTo>
                    <a:pt x="5535" y="8327"/>
                    <a:pt x="3867" y="6642"/>
                    <a:pt x="1765" y="6097"/>
                  </a:cubicBezTo>
                  <a:cubicBezTo>
                    <a:pt x="3867" y="5535"/>
                    <a:pt x="5551" y="3867"/>
                    <a:pt x="6097" y="1765"/>
                  </a:cubicBezTo>
                  <a:close/>
                  <a:moveTo>
                    <a:pt x="6097" y="0"/>
                  </a:moveTo>
                  <a:cubicBezTo>
                    <a:pt x="5968" y="0"/>
                    <a:pt x="5888" y="80"/>
                    <a:pt x="5888" y="193"/>
                  </a:cubicBezTo>
                  <a:cubicBezTo>
                    <a:pt x="5888" y="3321"/>
                    <a:pt x="3353" y="5888"/>
                    <a:pt x="193" y="5888"/>
                  </a:cubicBezTo>
                  <a:cubicBezTo>
                    <a:pt x="80" y="5888"/>
                    <a:pt x="0" y="5968"/>
                    <a:pt x="0" y="6097"/>
                  </a:cubicBezTo>
                  <a:cubicBezTo>
                    <a:pt x="0" y="6209"/>
                    <a:pt x="80" y="6289"/>
                    <a:pt x="193" y="6289"/>
                  </a:cubicBezTo>
                  <a:cubicBezTo>
                    <a:pt x="3321" y="6289"/>
                    <a:pt x="5888" y="8840"/>
                    <a:pt x="5888" y="11985"/>
                  </a:cubicBezTo>
                  <a:cubicBezTo>
                    <a:pt x="5888" y="12113"/>
                    <a:pt x="5968" y="12193"/>
                    <a:pt x="6097" y="12193"/>
                  </a:cubicBezTo>
                  <a:cubicBezTo>
                    <a:pt x="6209" y="12193"/>
                    <a:pt x="6289" y="12113"/>
                    <a:pt x="6289" y="11985"/>
                  </a:cubicBezTo>
                  <a:cubicBezTo>
                    <a:pt x="6289" y="8840"/>
                    <a:pt x="8856" y="6289"/>
                    <a:pt x="11985" y="6289"/>
                  </a:cubicBezTo>
                  <a:cubicBezTo>
                    <a:pt x="12113" y="6289"/>
                    <a:pt x="12193" y="6209"/>
                    <a:pt x="12193" y="6097"/>
                  </a:cubicBezTo>
                  <a:cubicBezTo>
                    <a:pt x="12193" y="5968"/>
                    <a:pt x="12113" y="5888"/>
                    <a:pt x="11985" y="5888"/>
                  </a:cubicBezTo>
                  <a:cubicBezTo>
                    <a:pt x="8856" y="5888"/>
                    <a:pt x="6289" y="3337"/>
                    <a:pt x="6289" y="193"/>
                  </a:cubicBezTo>
                  <a:cubicBezTo>
                    <a:pt x="6289" y="80"/>
                    <a:pt x="6209" y="0"/>
                    <a:pt x="60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1241225" y="4305600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7" y="1123"/>
                  </a:moveTo>
                  <a:cubicBezTo>
                    <a:pt x="2391" y="1573"/>
                    <a:pt x="2760" y="1958"/>
                    <a:pt x="3209" y="2166"/>
                  </a:cubicBezTo>
                  <a:cubicBezTo>
                    <a:pt x="2776" y="2391"/>
                    <a:pt x="2391" y="2744"/>
                    <a:pt x="2167" y="3209"/>
                  </a:cubicBezTo>
                  <a:cubicBezTo>
                    <a:pt x="1958" y="2744"/>
                    <a:pt x="1589" y="2359"/>
                    <a:pt x="1124" y="2166"/>
                  </a:cubicBezTo>
                  <a:cubicBezTo>
                    <a:pt x="1589" y="1942"/>
                    <a:pt x="1974" y="1589"/>
                    <a:pt x="2167" y="1123"/>
                  </a:cubicBezTo>
                  <a:close/>
                  <a:moveTo>
                    <a:pt x="2167" y="0"/>
                  </a:moveTo>
                  <a:cubicBezTo>
                    <a:pt x="2054" y="0"/>
                    <a:pt x="1974" y="81"/>
                    <a:pt x="1974" y="193"/>
                  </a:cubicBezTo>
                  <a:cubicBezTo>
                    <a:pt x="1974" y="1155"/>
                    <a:pt x="1188" y="1958"/>
                    <a:pt x="209" y="1958"/>
                  </a:cubicBezTo>
                  <a:cubicBezTo>
                    <a:pt x="81" y="1958"/>
                    <a:pt x="1" y="2038"/>
                    <a:pt x="1" y="2166"/>
                  </a:cubicBezTo>
                  <a:cubicBezTo>
                    <a:pt x="1" y="2279"/>
                    <a:pt x="81" y="2359"/>
                    <a:pt x="209" y="2359"/>
                  </a:cubicBezTo>
                  <a:cubicBezTo>
                    <a:pt x="1172" y="2359"/>
                    <a:pt x="1974" y="3145"/>
                    <a:pt x="1974" y="4124"/>
                  </a:cubicBezTo>
                  <a:cubicBezTo>
                    <a:pt x="1974" y="4252"/>
                    <a:pt x="2054" y="4332"/>
                    <a:pt x="2167" y="4332"/>
                  </a:cubicBezTo>
                  <a:cubicBezTo>
                    <a:pt x="2295" y="4332"/>
                    <a:pt x="2375" y="4252"/>
                    <a:pt x="2375" y="4124"/>
                  </a:cubicBezTo>
                  <a:cubicBezTo>
                    <a:pt x="2375" y="3161"/>
                    <a:pt x="3161" y="2359"/>
                    <a:pt x="4140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40" y="1958"/>
                  </a:cubicBezTo>
                  <a:cubicBezTo>
                    <a:pt x="3177" y="1958"/>
                    <a:pt x="2375" y="1188"/>
                    <a:pt x="2375" y="193"/>
                  </a:cubicBezTo>
                  <a:cubicBezTo>
                    <a:pt x="2375" y="81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694950" y="42562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82" y="1139"/>
                  </a:moveTo>
                  <a:cubicBezTo>
                    <a:pt x="2407" y="1604"/>
                    <a:pt x="2760" y="1989"/>
                    <a:pt x="3225" y="2182"/>
                  </a:cubicBezTo>
                  <a:cubicBezTo>
                    <a:pt x="2760" y="2390"/>
                    <a:pt x="2391" y="2776"/>
                    <a:pt x="2182" y="3241"/>
                  </a:cubicBezTo>
                  <a:cubicBezTo>
                    <a:pt x="1958" y="2776"/>
                    <a:pt x="1605" y="2390"/>
                    <a:pt x="1140" y="2182"/>
                  </a:cubicBezTo>
                  <a:cubicBezTo>
                    <a:pt x="1605" y="1973"/>
                    <a:pt x="1990" y="1604"/>
                    <a:pt x="2182" y="1139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0"/>
                    <a:pt x="1958" y="209"/>
                  </a:cubicBezTo>
                  <a:cubicBezTo>
                    <a:pt x="1958" y="1171"/>
                    <a:pt x="1188" y="1973"/>
                    <a:pt x="193" y="1973"/>
                  </a:cubicBezTo>
                  <a:cubicBezTo>
                    <a:pt x="81" y="1973"/>
                    <a:pt x="0" y="2054"/>
                    <a:pt x="0" y="2166"/>
                  </a:cubicBezTo>
                  <a:cubicBezTo>
                    <a:pt x="0" y="2294"/>
                    <a:pt x="81" y="2374"/>
                    <a:pt x="193" y="2374"/>
                  </a:cubicBezTo>
                  <a:cubicBezTo>
                    <a:pt x="1156" y="2374"/>
                    <a:pt x="1958" y="3161"/>
                    <a:pt x="1958" y="4139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9" y="4332"/>
                    <a:pt x="2359" y="4252"/>
                    <a:pt x="2359" y="4139"/>
                  </a:cubicBezTo>
                  <a:cubicBezTo>
                    <a:pt x="2359" y="3177"/>
                    <a:pt x="3145" y="2374"/>
                    <a:pt x="4124" y="2374"/>
                  </a:cubicBezTo>
                  <a:cubicBezTo>
                    <a:pt x="4252" y="2374"/>
                    <a:pt x="4332" y="2294"/>
                    <a:pt x="4332" y="2166"/>
                  </a:cubicBezTo>
                  <a:cubicBezTo>
                    <a:pt x="4332" y="2054"/>
                    <a:pt x="4252" y="1973"/>
                    <a:pt x="4124" y="1973"/>
                  </a:cubicBezTo>
                  <a:cubicBezTo>
                    <a:pt x="3161" y="1973"/>
                    <a:pt x="2359" y="1187"/>
                    <a:pt x="2359" y="209"/>
                  </a:cubicBezTo>
                  <a:cubicBezTo>
                    <a:pt x="2359" y="80"/>
                    <a:pt x="2279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691650" y="4361750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385"/>
                  </a:moveTo>
                  <a:cubicBezTo>
                    <a:pt x="3033" y="385"/>
                    <a:pt x="3771" y="1140"/>
                    <a:pt x="3771" y="2070"/>
                  </a:cubicBezTo>
                  <a:cubicBezTo>
                    <a:pt x="3771" y="2985"/>
                    <a:pt x="3001" y="3755"/>
                    <a:pt x="2086" y="3755"/>
                  </a:cubicBezTo>
                  <a:cubicBezTo>
                    <a:pt x="1156" y="3755"/>
                    <a:pt x="402" y="2985"/>
                    <a:pt x="402" y="2070"/>
                  </a:cubicBezTo>
                  <a:cubicBezTo>
                    <a:pt x="402" y="1140"/>
                    <a:pt x="1156" y="385"/>
                    <a:pt x="2086" y="385"/>
                  </a:cubicBezTo>
                  <a:close/>
                  <a:moveTo>
                    <a:pt x="2086" y="0"/>
                  </a:moveTo>
                  <a:cubicBezTo>
                    <a:pt x="947" y="0"/>
                    <a:pt x="0" y="947"/>
                    <a:pt x="0" y="2086"/>
                  </a:cubicBezTo>
                  <a:cubicBezTo>
                    <a:pt x="0" y="3225"/>
                    <a:pt x="947" y="4172"/>
                    <a:pt x="2086" y="4172"/>
                  </a:cubicBezTo>
                  <a:cubicBezTo>
                    <a:pt x="3241" y="4172"/>
                    <a:pt x="4172" y="3225"/>
                    <a:pt x="4172" y="2086"/>
                  </a:cubicBezTo>
                  <a:cubicBezTo>
                    <a:pt x="4172" y="915"/>
                    <a:pt x="3225" y="0"/>
                    <a:pt x="208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1637500" y="4482075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52" y="402"/>
                  </a:moveTo>
                  <a:cubicBezTo>
                    <a:pt x="6322" y="402"/>
                    <a:pt x="7974" y="2022"/>
                    <a:pt x="8103" y="4043"/>
                  </a:cubicBezTo>
                  <a:lnTo>
                    <a:pt x="402" y="4043"/>
                  </a:lnTo>
                  <a:cubicBezTo>
                    <a:pt x="498" y="2022"/>
                    <a:pt x="2183" y="402"/>
                    <a:pt x="4252" y="402"/>
                  </a:cubicBezTo>
                  <a:close/>
                  <a:moveTo>
                    <a:pt x="4252" y="0"/>
                  </a:moveTo>
                  <a:cubicBezTo>
                    <a:pt x="1910" y="0"/>
                    <a:pt x="1" y="1910"/>
                    <a:pt x="1" y="4252"/>
                  </a:cubicBezTo>
                  <a:cubicBezTo>
                    <a:pt x="1" y="4364"/>
                    <a:pt x="81" y="4445"/>
                    <a:pt x="193" y="4445"/>
                  </a:cubicBezTo>
                  <a:lnTo>
                    <a:pt x="8295" y="4445"/>
                  </a:lnTo>
                  <a:cubicBezTo>
                    <a:pt x="8423" y="4445"/>
                    <a:pt x="8504" y="4364"/>
                    <a:pt x="8504" y="4252"/>
                  </a:cubicBezTo>
                  <a:cubicBezTo>
                    <a:pt x="8504" y="1910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489100" y="4649325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402"/>
                  </a:moveTo>
                  <a:cubicBezTo>
                    <a:pt x="3017" y="402"/>
                    <a:pt x="3771" y="1172"/>
                    <a:pt x="3771" y="2086"/>
                  </a:cubicBezTo>
                  <a:cubicBezTo>
                    <a:pt x="3771" y="3017"/>
                    <a:pt x="3033" y="3771"/>
                    <a:pt x="2086" y="3771"/>
                  </a:cubicBezTo>
                  <a:cubicBezTo>
                    <a:pt x="1140" y="3771"/>
                    <a:pt x="402" y="3017"/>
                    <a:pt x="402" y="2086"/>
                  </a:cubicBezTo>
                  <a:cubicBezTo>
                    <a:pt x="402" y="1172"/>
                    <a:pt x="1156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1" y="947"/>
                    <a:pt x="1" y="2086"/>
                  </a:cubicBezTo>
                  <a:cubicBezTo>
                    <a:pt x="1" y="3241"/>
                    <a:pt x="931" y="4172"/>
                    <a:pt x="2086" y="4172"/>
                  </a:cubicBezTo>
                  <a:cubicBezTo>
                    <a:pt x="3241" y="4172"/>
                    <a:pt x="4172" y="3241"/>
                    <a:pt x="4172" y="2086"/>
                  </a:cubicBezTo>
                  <a:cubicBezTo>
                    <a:pt x="4172" y="947"/>
                    <a:pt x="3241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438975" y="4770450"/>
              <a:ext cx="204575" cy="77450"/>
            </a:xfrm>
            <a:custGeom>
              <a:rect b="b" l="l" r="r" t="t"/>
              <a:pathLst>
                <a:path extrusionOk="0" h="3098" w="8183">
                  <a:moveTo>
                    <a:pt x="4091" y="1"/>
                  </a:moveTo>
                  <a:cubicBezTo>
                    <a:pt x="2150" y="1"/>
                    <a:pt x="497" y="1316"/>
                    <a:pt x="0" y="3097"/>
                  </a:cubicBezTo>
                  <a:lnTo>
                    <a:pt x="417" y="3097"/>
                  </a:lnTo>
                  <a:cubicBezTo>
                    <a:pt x="899" y="1541"/>
                    <a:pt x="2358" y="402"/>
                    <a:pt x="4091" y="402"/>
                  </a:cubicBezTo>
                  <a:cubicBezTo>
                    <a:pt x="5808" y="402"/>
                    <a:pt x="7268" y="1541"/>
                    <a:pt x="7765" y="3097"/>
                  </a:cubicBezTo>
                  <a:lnTo>
                    <a:pt x="8182" y="3097"/>
                  </a:lnTo>
                  <a:cubicBezTo>
                    <a:pt x="7701" y="1316"/>
                    <a:pt x="6048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1894200" y="4649325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402"/>
                  </a:moveTo>
                  <a:cubicBezTo>
                    <a:pt x="3001" y="402"/>
                    <a:pt x="3771" y="1172"/>
                    <a:pt x="3771" y="2086"/>
                  </a:cubicBezTo>
                  <a:cubicBezTo>
                    <a:pt x="3771" y="3017"/>
                    <a:pt x="3001" y="3771"/>
                    <a:pt x="2086" y="3771"/>
                  </a:cubicBezTo>
                  <a:cubicBezTo>
                    <a:pt x="1140" y="3771"/>
                    <a:pt x="402" y="3017"/>
                    <a:pt x="402" y="2086"/>
                  </a:cubicBezTo>
                  <a:cubicBezTo>
                    <a:pt x="402" y="1172"/>
                    <a:pt x="1156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7"/>
                    <a:pt x="0" y="2086"/>
                  </a:cubicBezTo>
                  <a:cubicBezTo>
                    <a:pt x="0" y="3241"/>
                    <a:pt x="947" y="4172"/>
                    <a:pt x="2086" y="4172"/>
                  </a:cubicBezTo>
                  <a:cubicBezTo>
                    <a:pt x="3241" y="4172"/>
                    <a:pt x="4172" y="3241"/>
                    <a:pt x="4172" y="2086"/>
                  </a:cubicBezTo>
                  <a:cubicBezTo>
                    <a:pt x="4172" y="947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1844075" y="4770450"/>
              <a:ext cx="204575" cy="77450"/>
            </a:xfrm>
            <a:custGeom>
              <a:rect b="b" l="l" r="r" t="t"/>
              <a:pathLst>
                <a:path extrusionOk="0" h="3098" w="8183">
                  <a:moveTo>
                    <a:pt x="4091" y="1"/>
                  </a:moveTo>
                  <a:cubicBezTo>
                    <a:pt x="2150" y="1"/>
                    <a:pt x="497" y="1316"/>
                    <a:pt x="0" y="3097"/>
                  </a:cubicBezTo>
                  <a:lnTo>
                    <a:pt x="417" y="3097"/>
                  </a:lnTo>
                  <a:cubicBezTo>
                    <a:pt x="898" y="1541"/>
                    <a:pt x="2358" y="402"/>
                    <a:pt x="4091" y="402"/>
                  </a:cubicBezTo>
                  <a:cubicBezTo>
                    <a:pt x="5808" y="402"/>
                    <a:pt x="7284" y="1541"/>
                    <a:pt x="7765" y="3097"/>
                  </a:cubicBezTo>
                  <a:lnTo>
                    <a:pt x="8182" y="3097"/>
                  </a:lnTo>
                  <a:cubicBezTo>
                    <a:pt x="7685" y="1316"/>
                    <a:pt x="6032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1676000" y="4642100"/>
              <a:ext cx="137200" cy="159675"/>
            </a:xfrm>
            <a:custGeom>
              <a:rect b="b" l="l" r="r" t="t"/>
              <a:pathLst>
                <a:path extrusionOk="0" h="6387" w="5488">
                  <a:moveTo>
                    <a:pt x="2744" y="1"/>
                  </a:moveTo>
                  <a:cubicBezTo>
                    <a:pt x="2632" y="1"/>
                    <a:pt x="2552" y="81"/>
                    <a:pt x="2552" y="193"/>
                  </a:cubicBezTo>
                  <a:lnTo>
                    <a:pt x="2552" y="3578"/>
                  </a:lnTo>
                  <a:lnTo>
                    <a:pt x="81" y="6049"/>
                  </a:lnTo>
                  <a:cubicBezTo>
                    <a:pt x="1" y="6129"/>
                    <a:pt x="1" y="6258"/>
                    <a:pt x="81" y="6338"/>
                  </a:cubicBezTo>
                  <a:cubicBezTo>
                    <a:pt x="121" y="6370"/>
                    <a:pt x="173" y="6386"/>
                    <a:pt x="223" y="6386"/>
                  </a:cubicBezTo>
                  <a:cubicBezTo>
                    <a:pt x="274" y="6386"/>
                    <a:pt x="322" y="6370"/>
                    <a:pt x="354" y="6338"/>
                  </a:cubicBezTo>
                  <a:lnTo>
                    <a:pt x="2744" y="3947"/>
                  </a:lnTo>
                  <a:lnTo>
                    <a:pt x="5135" y="6338"/>
                  </a:lnTo>
                  <a:cubicBezTo>
                    <a:pt x="5167" y="6370"/>
                    <a:pt x="5231" y="6386"/>
                    <a:pt x="5279" y="6386"/>
                  </a:cubicBezTo>
                  <a:cubicBezTo>
                    <a:pt x="5311" y="6386"/>
                    <a:pt x="5375" y="6370"/>
                    <a:pt x="5407" y="6338"/>
                  </a:cubicBezTo>
                  <a:cubicBezTo>
                    <a:pt x="5488" y="6258"/>
                    <a:pt x="5488" y="6129"/>
                    <a:pt x="5407" y="6049"/>
                  </a:cubicBezTo>
                  <a:lnTo>
                    <a:pt x="2953" y="3578"/>
                  </a:lnTo>
                  <a:lnTo>
                    <a:pt x="2953" y="193"/>
                  </a:lnTo>
                  <a:cubicBezTo>
                    <a:pt x="2953" y="81"/>
                    <a:pt x="2873" y="1"/>
                    <a:pt x="274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719825" y="4782500"/>
              <a:ext cx="108300" cy="65400"/>
            </a:xfrm>
            <a:custGeom>
              <a:rect b="b" l="l" r="r" t="t"/>
              <a:pathLst>
                <a:path extrusionOk="0" h="2616" w="4332">
                  <a:moveTo>
                    <a:pt x="2166" y="0"/>
                  </a:moveTo>
                  <a:cubicBezTo>
                    <a:pt x="2054" y="0"/>
                    <a:pt x="1974" y="80"/>
                    <a:pt x="1974" y="193"/>
                  </a:cubicBezTo>
                  <a:cubicBezTo>
                    <a:pt x="1974" y="1155"/>
                    <a:pt x="1187" y="1957"/>
                    <a:pt x="209" y="1957"/>
                  </a:cubicBezTo>
                  <a:cubicBezTo>
                    <a:pt x="80" y="1957"/>
                    <a:pt x="0" y="2038"/>
                    <a:pt x="0" y="2166"/>
                  </a:cubicBezTo>
                  <a:cubicBezTo>
                    <a:pt x="0" y="2278"/>
                    <a:pt x="80" y="2358"/>
                    <a:pt x="209" y="2358"/>
                  </a:cubicBezTo>
                  <a:cubicBezTo>
                    <a:pt x="546" y="2358"/>
                    <a:pt x="850" y="2455"/>
                    <a:pt x="1107" y="2615"/>
                  </a:cubicBezTo>
                  <a:lnTo>
                    <a:pt x="1749" y="2615"/>
                  </a:lnTo>
                  <a:cubicBezTo>
                    <a:pt x="1572" y="2439"/>
                    <a:pt x="1348" y="2278"/>
                    <a:pt x="1107" y="2166"/>
                  </a:cubicBezTo>
                  <a:cubicBezTo>
                    <a:pt x="1572" y="1941"/>
                    <a:pt x="1957" y="1572"/>
                    <a:pt x="2150" y="1123"/>
                  </a:cubicBezTo>
                  <a:cubicBezTo>
                    <a:pt x="2375" y="1572"/>
                    <a:pt x="2728" y="1957"/>
                    <a:pt x="3193" y="2166"/>
                  </a:cubicBezTo>
                  <a:cubicBezTo>
                    <a:pt x="2952" y="2278"/>
                    <a:pt x="2728" y="2423"/>
                    <a:pt x="2551" y="2615"/>
                  </a:cubicBezTo>
                  <a:lnTo>
                    <a:pt x="3193" y="2615"/>
                  </a:lnTo>
                  <a:cubicBezTo>
                    <a:pt x="3450" y="2455"/>
                    <a:pt x="3770" y="2358"/>
                    <a:pt x="4091" y="2358"/>
                  </a:cubicBezTo>
                  <a:cubicBezTo>
                    <a:pt x="4236" y="2358"/>
                    <a:pt x="4332" y="2278"/>
                    <a:pt x="4332" y="2166"/>
                  </a:cubicBezTo>
                  <a:cubicBezTo>
                    <a:pt x="4332" y="2038"/>
                    <a:pt x="4252" y="1957"/>
                    <a:pt x="4139" y="1957"/>
                  </a:cubicBezTo>
                  <a:cubicBezTo>
                    <a:pt x="3177" y="1957"/>
                    <a:pt x="2375" y="1171"/>
                    <a:pt x="2375" y="193"/>
                  </a:cubicBezTo>
                  <a:cubicBezTo>
                    <a:pt x="2375" y="80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1092825" y="45009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589"/>
                    <a:pt x="1589" y="1958"/>
                    <a:pt x="1172" y="1958"/>
                  </a:cubicBezTo>
                  <a:cubicBezTo>
                    <a:pt x="755" y="1958"/>
                    <a:pt x="402" y="1605"/>
                    <a:pt x="402" y="1188"/>
                  </a:cubicBezTo>
                  <a:cubicBezTo>
                    <a:pt x="402" y="771"/>
                    <a:pt x="755" y="434"/>
                    <a:pt x="1172" y="434"/>
                  </a:cubicBezTo>
                  <a:close/>
                  <a:moveTo>
                    <a:pt x="1172" y="1"/>
                  </a:moveTo>
                  <a:cubicBezTo>
                    <a:pt x="530" y="1"/>
                    <a:pt x="1" y="530"/>
                    <a:pt x="1" y="1172"/>
                  </a:cubicBezTo>
                  <a:cubicBezTo>
                    <a:pt x="1" y="1813"/>
                    <a:pt x="530" y="2327"/>
                    <a:pt x="1172" y="2327"/>
                  </a:cubicBezTo>
                  <a:cubicBezTo>
                    <a:pt x="1814" y="2327"/>
                    <a:pt x="2327" y="1813"/>
                    <a:pt x="2327" y="1172"/>
                  </a:cubicBezTo>
                  <a:cubicBezTo>
                    <a:pt x="2327" y="530"/>
                    <a:pt x="1814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1613450" y="42398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55" y="401"/>
                  </a:moveTo>
                  <a:cubicBezTo>
                    <a:pt x="1588" y="401"/>
                    <a:pt x="1925" y="738"/>
                    <a:pt x="1925" y="1171"/>
                  </a:cubicBezTo>
                  <a:cubicBezTo>
                    <a:pt x="1925" y="1589"/>
                    <a:pt x="1588" y="1925"/>
                    <a:pt x="1155" y="1925"/>
                  </a:cubicBezTo>
                  <a:cubicBezTo>
                    <a:pt x="738" y="1925"/>
                    <a:pt x="401" y="1589"/>
                    <a:pt x="401" y="1171"/>
                  </a:cubicBezTo>
                  <a:cubicBezTo>
                    <a:pt x="401" y="738"/>
                    <a:pt x="738" y="401"/>
                    <a:pt x="1155" y="401"/>
                  </a:cubicBezTo>
                  <a:close/>
                  <a:moveTo>
                    <a:pt x="1155" y="0"/>
                  </a:moveTo>
                  <a:cubicBezTo>
                    <a:pt x="513" y="0"/>
                    <a:pt x="0" y="530"/>
                    <a:pt x="0" y="1171"/>
                  </a:cubicBezTo>
                  <a:cubicBezTo>
                    <a:pt x="0" y="1813"/>
                    <a:pt x="513" y="2327"/>
                    <a:pt x="1155" y="2327"/>
                  </a:cubicBezTo>
                  <a:cubicBezTo>
                    <a:pt x="1797" y="2327"/>
                    <a:pt x="2326" y="1813"/>
                    <a:pt x="2326" y="1171"/>
                  </a:cubicBezTo>
                  <a:cubicBezTo>
                    <a:pt x="2326" y="530"/>
                    <a:pt x="1797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2160925" y="46052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55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589"/>
                    <a:pt x="1589" y="1958"/>
                    <a:pt x="1155" y="1958"/>
                  </a:cubicBezTo>
                  <a:cubicBezTo>
                    <a:pt x="738" y="1958"/>
                    <a:pt x="401" y="1605"/>
                    <a:pt x="401" y="1188"/>
                  </a:cubicBezTo>
                  <a:cubicBezTo>
                    <a:pt x="401" y="771"/>
                    <a:pt x="738" y="434"/>
                    <a:pt x="1155" y="434"/>
                  </a:cubicBezTo>
                  <a:close/>
                  <a:moveTo>
                    <a:pt x="1155" y="1"/>
                  </a:moveTo>
                  <a:cubicBezTo>
                    <a:pt x="514" y="1"/>
                    <a:pt x="0" y="530"/>
                    <a:pt x="0" y="1172"/>
                  </a:cubicBezTo>
                  <a:cubicBezTo>
                    <a:pt x="0" y="1814"/>
                    <a:pt x="514" y="2327"/>
                    <a:pt x="1155" y="2327"/>
                  </a:cubicBezTo>
                  <a:cubicBezTo>
                    <a:pt x="1797" y="2327"/>
                    <a:pt x="2327" y="1814"/>
                    <a:pt x="2327" y="1172"/>
                  </a:cubicBezTo>
                  <a:cubicBezTo>
                    <a:pt x="2327" y="530"/>
                    <a:pt x="1797" y="1"/>
                    <a:pt x="115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2094750" y="4163600"/>
              <a:ext cx="158050" cy="294425"/>
            </a:xfrm>
            <a:custGeom>
              <a:rect b="b" l="l" r="r" t="t"/>
              <a:pathLst>
                <a:path extrusionOk="0" h="11777" w="6322">
                  <a:moveTo>
                    <a:pt x="4557" y="402"/>
                  </a:moveTo>
                  <a:cubicBezTo>
                    <a:pt x="5118" y="402"/>
                    <a:pt x="5631" y="450"/>
                    <a:pt x="5920" y="466"/>
                  </a:cubicBezTo>
                  <a:lnTo>
                    <a:pt x="5920" y="1894"/>
                  </a:lnTo>
                  <a:lnTo>
                    <a:pt x="5054" y="1894"/>
                  </a:lnTo>
                  <a:cubicBezTo>
                    <a:pt x="3995" y="1894"/>
                    <a:pt x="3851" y="2536"/>
                    <a:pt x="3851" y="3065"/>
                  </a:cubicBezTo>
                  <a:lnTo>
                    <a:pt x="3851" y="4349"/>
                  </a:lnTo>
                  <a:cubicBezTo>
                    <a:pt x="3851" y="4477"/>
                    <a:pt x="3931" y="4557"/>
                    <a:pt x="4043" y="4557"/>
                  </a:cubicBezTo>
                  <a:lnTo>
                    <a:pt x="5840" y="4557"/>
                  </a:lnTo>
                  <a:lnTo>
                    <a:pt x="5631" y="6178"/>
                  </a:lnTo>
                  <a:lnTo>
                    <a:pt x="4075" y="6178"/>
                  </a:lnTo>
                  <a:cubicBezTo>
                    <a:pt x="3947" y="6178"/>
                    <a:pt x="3867" y="6258"/>
                    <a:pt x="3867" y="6386"/>
                  </a:cubicBezTo>
                  <a:lnTo>
                    <a:pt x="3867" y="11376"/>
                  </a:lnTo>
                  <a:lnTo>
                    <a:pt x="2150" y="11376"/>
                  </a:lnTo>
                  <a:lnTo>
                    <a:pt x="2150" y="6386"/>
                  </a:lnTo>
                  <a:cubicBezTo>
                    <a:pt x="2150" y="6258"/>
                    <a:pt x="2070" y="6178"/>
                    <a:pt x="1941" y="6178"/>
                  </a:cubicBezTo>
                  <a:lnTo>
                    <a:pt x="401" y="6178"/>
                  </a:lnTo>
                  <a:lnTo>
                    <a:pt x="401" y="4557"/>
                  </a:lnTo>
                  <a:lnTo>
                    <a:pt x="1941" y="4557"/>
                  </a:lnTo>
                  <a:cubicBezTo>
                    <a:pt x="2070" y="4557"/>
                    <a:pt x="2150" y="4477"/>
                    <a:pt x="2150" y="4349"/>
                  </a:cubicBezTo>
                  <a:lnTo>
                    <a:pt x="2150" y="2873"/>
                  </a:lnTo>
                  <a:cubicBezTo>
                    <a:pt x="2150" y="1333"/>
                    <a:pt x="3048" y="402"/>
                    <a:pt x="4557" y="402"/>
                  </a:cubicBezTo>
                  <a:close/>
                  <a:moveTo>
                    <a:pt x="4557" y="1"/>
                  </a:moveTo>
                  <a:cubicBezTo>
                    <a:pt x="2824" y="1"/>
                    <a:pt x="1749" y="1108"/>
                    <a:pt x="1749" y="2873"/>
                  </a:cubicBezTo>
                  <a:lnTo>
                    <a:pt x="1749" y="4156"/>
                  </a:lnTo>
                  <a:lnTo>
                    <a:pt x="193" y="4156"/>
                  </a:lnTo>
                  <a:cubicBezTo>
                    <a:pt x="80" y="4156"/>
                    <a:pt x="0" y="4236"/>
                    <a:pt x="0" y="4349"/>
                  </a:cubicBezTo>
                  <a:lnTo>
                    <a:pt x="0" y="6386"/>
                  </a:lnTo>
                  <a:cubicBezTo>
                    <a:pt x="0" y="6499"/>
                    <a:pt x="80" y="6579"/>
                    <a:pt x="193" y="6579"/>
                  </a:cubicBezTo>
                  <a:lnTo>
                    <a:pt x="1749" y="6579"/>
                  </a:lnTo>
                  <a:lnTo>
                    <a:pt x="1749" y="11568"/>
                  </a:lnTo>
                  <a:cubicBezTo>
                    <a:pt x="1749" y="11697"/>
                    <a:pt x="1829" y="11777"/>
                    <a:pt x="1941" y="11777"/>
                  </a:cubicBezTo>
                  <a:lnTo>
                    <a:pt x="4027" y="11777"/>
                  </a:lnTo>
                  <a:cubicBezTo>
                    <a:pt x="4155" y="11777"/>
                    <a:pt x="4236" y="11697"/>
                    <a:pt x="4236" y="11568"/>
                  </a:cubicBezTo>
                  <a:lnTo>
                    <a:pt x="4236" y="6579"/>
                  </a:lnTo>
                  <a:lnTo>
                    <a:pt x="5776" y="6579"/>
                  </a:lnTo>
                  <a:cubicBezTo>
                    <a:pt x="5872" y="6579"/>
                    <a:pt x="5952" y="6499"/>
                    <a:pt x="5968" y="6402"/>
                  </a:cubicBezTo>
                  <a:lnTo>
                    <a:pt x="6241" y="4381"/>
                  </a:lnTo>
                  <a:cubicBezTo>
                    <a:pt x="6241" y="4317"/>
                    <a:pt x="6209" y="4252"/>
                    <a:pt x="6193" y="4220"/>
                  </a:cubicBezTo>
                  <a:cubicBezTo>
                    <a:pt x="6177" y="4172"/>
                    <a:pt x="6097" y="4156"/>
                    <a:pt x="6033" y="4156"/>
                  </a:cubicBezTo>
                  <a:lnTo>
                    <a:pt x="4236" y="4156"/>
                  </a:lnTo>
                  <a:lnTo>
                    <a:pt x="4236" y="3065"/>
                  </a:lnTo>
                  <a:cubicBezTo>
                    <a:pt x="4236" y="2552"/>
                    <a:pt x="4348" y="2295"/>
                    <a:pt x="5038" y="2295"/>
                  </a:cubicBezTo>
                  <a:lnTo>
                    <a:pt x="6097" y="2295"/>
                  </a:lnTo>
                  <a:cubicBezTo>
                    <a:pt x="6209" y="2295"/>
                    <a:pt x="6289" y="2215"/>
                    <a:pt x="6289" y="2087"/>
                  </a:cubicBezTo>
                  <a:lnTo>
                    <a:pt x="6289" y="290"/>
                  </a:lnTo>
                  <a:cubicBezTo>
                    <a:pt x="6321" y="161"/>
                    <a:pt x="6241" y="81"/>
                    <a:pt x="6129" y="81"/>
                  </a:cubicBezTo>
                  <a:cubicBezTo>
                    <a:pt x="5936" y="65"/>
                    <a:pt x="5278" y="1"/>
                    <a:pt x="45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1114875" y="4691450"/>
              <a:ext cx="32925" cy="32100"/>
            </a:xfrm>
            <a:custGeom>
              <a:rect b="b" l="l" r="r" t="t"/>
              <a:pathLst>
                <a:path extrusionOk="0" h="1284" w="1317">
                  <a:moveTo>
                    <a:pt x="643" y="0"/>
                  </a:moveTo>
                  <a:cubicBezTo>
                    <a:pt x="290" y="0"/>
                    <a:pt x="1" y="289"/>
                    <a:pt x="1" y="642"/>
                  </a:cubicBezTo>
                  <a:cubicBezTo>
                    <a:pt x="1" y="1011"/>
                    <a:pt x="290" y="1284"/>
                    <a:pt x="643" y="1284"/>
                  </a:cubicBezTo>
                  <a:cubicBezTo>
                    <a:pt x="1012" y="1284"/>
                    <a:pt x="1284" y="1011"/>
                    <a:pt x="1284" y="642"/>
                  </a:cubicBezTo>
                  <a:cubicBezTo>
                    <a:pt x="1317" y="305"/>
                    <a:pt x="1012" y="0"/>
                    <a:pt x="643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976100" y="4715100"/>
              <a:ext cx="149650" cy="132800"/>
            </a:xfrm>
            <a:custGeom>
              <a:rect b="b" l="l" r="r" t="t"/>
              <a:pathLst>
                <a:path extrusionOk="0" h="5312" w="5986">
                  <a:moveTo>
                    <a:pt x="2985" y="1"/>
                  </a:moveTo>
                  <a:cubicBezTo>
                    <a:pt x="1349" y="1"/>
                    <a:pt x="1" y="1348"/>
                    <a:pt x="1" y="2985"/>
                  </a:cubicBezTo>
                  <a:cubicBezTo>
                    <a:pt x="1" y="3931"/>
                    <a:pt x="434" y="4782"/>
                    <a:pt x="1124" y="5311"/>
                  </a:cubicBezTo>
                  <a:lnTo>
                    <a:pt x="1862" y="5311"/>
                  </a:lnTo>
                  <a:cubicBezTo>
                    <a:pt x="996" y="4894"/>
                    <a:pt x="402" y="4012"/>
                    <a:pt x="402" y="2985"/>
                  </a:cubicBezTo>
                  <a:cubicBezTo>
                    <a:pt x="402" y="1573"/>
                    <a:pt x="1557" y="402"/>
                    <a:pt x="2985" y="402"/>
                  </a:cubicBezTo>
                  <a:cubicBezTo>
                    <a:pt x="4413" y="402"/>
                    <a:pt x="5584" y="1573"/>
                    <a:pt x="5584" y="2985"/>
                  </a:cubicBezTo>
                  <a:cubicBezTo>
                    <a:pt x="5584" y="4012"/>
                    <a:pt x="4974" y="4894"/>
                    <a:pt x="4108" y="5311"/>
                  </a:cubicBezTo>
                  <a:lnTo>
                    <a:pt x="4846" y="5311"/>
                  </a:lnTo>
                  <a:cubicBezTo>
                    <a:pt x="5536" y="4782"/>
                    <a:pt x="5985" y="3931"/>
                    <a:pt x="5985" y="2985"/>
                  </a:cubicBezTo>
                  <a:cubicBezTo>
                    <a:pt x="5985" y="1348"/>
                    <a:pt x="4638" y="1"/>
                    <a:pt x="298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903925" y="4648925"/>
              <a:ext cx="295225" cy="199775"/>
            </a:xfrm>
            <a:custGeom>
              <a:rect b="b" l="l" r="r" t="t"/>
              <a:pathLst>
                <a:path extrusionOk="0" h="7991" w="11809">
                  <a:moveTo>
                    <a:pt x="4252" y="1"/>
                  </a:moveTo>
                  <a:cubicBezTo>
                    <a:pt x="1909" y="1"/>
                    <a:pt x="0" y="1910"/>
                    <a:pt x="0" y="4252"/>
                  </a:cubicBezTo>
                  <a:lnTo>
                    <a:pt x="0" y="6995"/>
                  </a:lnTo>
                  <a:cubicBezTo>
                    <a:pt x="0" y="7348"/>
                    <a:pt x="48" y="7669"/>
                    <a:pt x="128" y="7990"/>
                  </a:cubicBezTo>
                  <a:lnTo>
                    <a:pt x="546" y="7990"/>
                  </a:lnTo>
                  <a:cubicBezTo>
                    <a:pt x="465" y="7669"/>
                    <a:pt x="417" y="7348"/>
                    <a:pt x="417" y="6995"/>
                  </a:cubicBezTo>
                  <a:lnTo>
                    <a:pt x="417" y="4252"/>
                  </a:lnTo>
                  <a:cubicBezTo>
                    <a:pt x="417" y="2134"/>
                    <a:pt x="2150" y="402"/>
                    <a:pt x="4268" y="402"/>
                  </a:cubicBezTo>
                  <a:lnTo>
                    <a:pt x="7541" y="402"/>
                  </a:lnTo>
                  <a:cubicBezTo>
                    <a:pt x="9674" y="402"/>
                    <a:pt x="11391" y="2134"/>
                    <a:pt x="11391" y="4252"/>
                  </a:cubicBezTo>
                  <a:lnTo>
                    <a:pt x="11391" y="6995"/>
                  </a:lnTo>
                  <a:cubicBezTo>
                    <a:pt x="11391" y="7348"/>
                    <a:pt x="11359" y="7669"/>
                    <a:pt x="11279" y="7990"/>
                  </a:cubicBezTo>
                  <a:lnTo>
                    <a:pt x="11696" y="7990"/>
                  </a:lnTo>
                  <a:cubicBezTo>
                    <a:pt x="11776" y="7669"/>
                    <a:pt x="11808" y="7348"/>
                    <a:pt x="11808" y="6995"/>
                  </a:cubicBezTo>
                  <a:lnTo>
                    <a:pt x="11808" y="4252"/>
                  </a:lnTo>
                  <a:lnTo>
                    <a:pt x="11760" y="4252"/>
                  </a:lnTo>
                  <a:cubicBezTo>
                    <a:pt x="11760" y="1910"/>
                    <a:pt x="9851" y="1"/>
                    <a:pt x="7508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368875" y="4407475"/>
              <a:ext cx="319675" cy="317675"/>
            </a:xfrm>
            <a:custGeom>
              <a:rect b="b" l="l" r="r" t="t"/>
              <a:pathLst>
                <a:path extrusionOk="0" h="12707" w="12787">
                  <a:moveTo>
                    <a:pt x="5054" y="498"/>
                  </a:moveTo>
                  <a:cubicBezTo>
                    <a:pt x="4621" y="883"/>
                    <a:pt x="4252" y="1412"/>
                    <a:pt x="3931" y="2102"/>
                  </a:cubicBezTo>
                  <a:cubicBezTo>
                    <a:pt x="3578" y="1942"/>
                    <a:pt x="3241" y="1733"/>
                    <a:pt x="2888" y="1492"/>
                  </a:cubicBezTo>
                  <a:lnTo>
                    <a:pt x="2952" y="1444"/>
                  </a:lnTo>
                  <a:cubicBezTo>
                    <a:pt x="3032" y="1380"/>
                    <a:pt x="3097" y="1332"/>
                    <a:pt x="3177" y="1300"/>
                  </a:cubicBezTo>
                  <a:lnTo>
                    <a:pt x="3353" y="1172"/>
                  </a:lnTo>
                  <a:cubicBezTo>
                    <a:pt x="3433" y="1139"/>
                    <a:pt x="3514" y="1075"/>
                    <a:pt x="3594" y="1027"/>
                  </a:cubicBezTo>
                  <a:cubicBezTo>
                    <a:pt x="3658" y="995"/>
                    <a:pt x="3722" y="979"/>
                    <a:pt x="3802" y="931"/>
                  </a:cubicBezTo>
                  <a:cubicBezTo>
                    <a:pt x="3835" y="915"/>
                    <a:pt x="3899" y="899"/>
                    <a:pt x="3931" y="883"/>
                  </a:cubicBezTo>
                  <a:cubicBezTo>
                    <a:pt x="4059" y="819"/>
                    <a:pt x="4155" y="770"/>
                    <a:pt x="4284" y="738"/>
                  </a:cubicBezTo>
                  <a:cubicBezTo>
                    <a:pt x="4316" y="706"/>
                    <a:pt x="4364" y="690"/>
                    <a:pt x="4412" y="674"/>
                  </a:cubicBezTo>
                  <a:cubicBezTo>
                    <a:pt x="4492" y="658"/>
                    <a:pt x="4557" y="610"/>
                    <a:pt x="4637" y="594"/>
                  </a:cubicBezTo>
                  <a:cubicBezTo>
                    <a:pt x="4733" y="546"/>
                    <a:pt x="4845" y="530"/>
                    <a:pt x="4942" y="514"/>
                  </a:cubicBezTo>
                  <a:cubicBezTo>
                    <a:pt x="4974" y="514"/>
                    <a:pt x="5022" y="498"/>
                    <a:pt x="5054" y="498"/>
                  </a:cubicBezTo>
                  <a:close/>
                  <a:moveTo>
                    <a:pt x="7781" y="498"/>
                  </a:moveTo>
                  <a:lnTo>
                    <a:pt x="7781" y="498"/>
                  </a:lnTo>
                  <a:cubicBezTo>
                    <a:pt x="7813" y="514"/>
                    <a:pt x="7845" y="514"/>
                    <a:pt x="7894" y="530"/>
                  </a:cubicBezTo>
                  <a:cubicBezTo>
                    <a:pt x="7990" y="562"/>
                    <a:pt x="8086" y="594"/>
                    <a:pt x="8182" y="610"/>
                  </a:cubicBezTo>
                  <a:cubicBezTo>
                    <a:pt x="8263" y="642"/>
                    <a:pt x="8327" y="658"/>
                    <a:pt x="8407" y="690"/>
                  </a:cubicBezTo>
                  <a:cubicBezTo>
                    <a:pt x="8455" y="722"/>
                    <a:pt x="8487" y="738"/>
                    <a:pt x="8551" y="738"/>
                  </a:cubicBezTo>
                  <a:cubicBezTo>
                    <a:pt x="8664" y="770"/>
                    <a:pt x="8792" y="835"/>
                    <a:pt x="8888" y="883"/>
                  </a:cubicBezTo>
                  <a:cubicBezTo>
                    <a:pt x="8936" y="899"/>
                    <a:pt x="8985" y="915"/>
                    <a:pt x="9033" y="931"/>
                  </a:cubicBezTo>
                  <a:cubicBezTo>
                    <a:pt x="9097" y="979"/>
                    <a:pt x="9177" y="995"/>
                    <a:pt x="9225" y="1043"/>
                  </a:cubicBezTo>
                  <a:cubicBezTo>
                    <a:pt x="9305" y="1075"/>
                    <a:pt x="9386" y="1123"/>
                    <a:pt x="9466" y="1172"/>
                  </a:cubicBezTo>
                  <a:lnTo>
                    <a:pt x="9658" y="1300"/>
                  </a:lnTo>
                  <a:cubicBezTo>
                    <a:pt x="9739" y="1332"/>
                    <a:pt x="9787" y="1396"/>
                    <a:pt x="9867" y="1444"/>
                  </a:cubicBezTo>
                  <a:cubicBezTo>
                    <a:pt x="9899" y="1460"/>
                    <a:pt x="9931" y="1476"/>
                    <a:pt x="9947" y="1492"/>
                  </a:cubicBezTo>
                  <a:cubicBezTo>
                    <a:pt x="9626" y="1733"/>
                    <a:pt x="9273" y="1942"/>
                    <a:pt x="8904" y="2102"/>
                  </a:cubicBezTo>
                  <a:cubicBezTo>
                    <a:pt x="8616" y="1412"/>
                    <a:pt x="8230" y="883"/>
                    <a:pt x="7781" y="498"/>
                  </a:cubicBezTo>
                  <a:close/>
                  <a:moveTo>
                    <a:pt x="6209" y="353"/>
                  </a:moveTo>
                  <a:lnTo>
                    <a:pt x="6209" y="2648"/>
                  </a:lnTo>
                  <a:cubicBezTo>
                    <a:pt x="5535" y="2615"/>
                    <a:pt x="4893" y="2487"/>
                    <a:pt x="4284" y="2263"/>
                  </a:cubicBezTo>
                  <a:cubicBezTo>
                    <a:pt x="4765" y="1172"/>
                    <a:pt x="5439" y="450"/>
                    <a:pt x="6209" y="353"/>
                  </a:cubicBezTo>
                  <a:close/>
                  <a:moveTo>
                    <a:pt x="6610" y="353"/>
                  </a:moveTo>
                  <a:cubicBezTo>
                    <a:pt x="7364" y="450"/>
                    <a:pt x="8022" y="1172"/>
                    <a:pt x="8519" y="2263"/>
                  </a:cubicBezTo>
                  <a:cubicBezTo>
                    <a:pt x="7926" y="2503"/>
                    <a:pt x="7284" y="2615"/>
                    <a:pt x="6594" y="2648"/>
                  </a:cubicBezTo>
                  <a:lnTo>
                    <a:pt x="6594" y="353"/>
                  </a:lnTo>
                  <a:close/>
                  <a:moveTo>
                    <a:pt x="8664" y="2615"/>
                  </a:moveTo>
                  <a:cubicBezTo>
                    <a:pt x="9033" y="3578"/>
                    <a:pt x="9273" y="4781"/>
                    <a:pt x="9289" y="6097"/>
                  </a:cubicBezTo>
                  <a:lnTo>
                    <a:pt x="6610" y="6097"/>
                  </a:lnTo>
                  <a:lnTo>
                    <a:pt x="6610" y="3049"/>
                  </a:lnTo>
                  <a:cubicBezTo>
                    <a:pt x="7332" y="3017"/>
                    <a:pt x="8022" y="2888"/>
                    <a:pt x="8664" y="2615"/>
                  </a:cubicBezTo>
                  <a:close/>
                  <a:moveTo>
                    <a:pt x="2551" y="1765"/>
                  </a:moveTo>
                  <a:cubicBezTo>
                    <a:pt x="2936" y="2038"/>
                    <a:pt x="3337" y="2295"/>
                    <a:pt x="3754" y="2487"/>
                  </a:cubicBezTo>
                  <a:cubicBezTo>
                    <a:pt x="3369" y="3482"/>
                    <a:pt x="3129" y="4749"/>
                    <a:pt x="3113" y="6113"/>
                  </a:cubicBezTo>
                  <a:lnTo>
                    <a:pt x="449" y="6113"/>
                  </a:lnTo>
                  <a:cubicBezTo>
                    <a:pt x="514" y="4364"/>
                    <a:pt x="1316" y="2808"/>
                    <a:pt x="2551" y="1765"/>
                  </a:cubicBezTo>
                  <a:close/>
                  <a:moveTo>
                    <a:pt x="4139" y="2648"/>
                  </a:moveTo>
                  <a:cubicBezTo>
                    <a:pt x="4797" y="2888"/>
                    <a:pt x="5487" y="3017"/>
                    <a:pt x="6209" y="3065"/>
                  </a:cubicBezTo>
                  <a:lnTo>
                    <a:pt x="6209" y="6113"/>
                  </a:lnTo>
                  <a:lnTo>
                    <a:pt x="3514" y="6113"/>
                  </a:lnTo>
                  <a:cubicBezTo>
                    <a:pt x="3530" y="4813"/>
                    <a:pt x="3754" y="3610"/>
                    <a:pt x="4139" y="2648"/>
                  </a:cubicBezTo>
                  <a:close/>
                  <a:moveTo>
                    <a:pt x="10252" y="1749"/>
                  </a:moveTo>
                  <a:cubicBezTo>
                    <a:pt x="11503" y="2824"/>
                    <a:pt x="12322" y="4364"/>
                    <a:pt x="12386" y="6113"/>
                  </a:cubicBezTo>
                  <a:lnTo>
                    <a:pt x="9690" y="6113"/>
                  </a:lnTo>
                  <a:cubicBezTo>
                    <a:pt x="9674" y="4749"/>
                    <a:pt x="9434" y="3482"/>
                    <a:pt x="9049" y="2487"/>
                  </a:cubicBezTo>
                  <a:cubicBezTo>
                    <a:pt x="9466" y="2279"/>
                    <a:pt x="9867" y="2038"/>
                    <a:pt x="10252" y="1749"/>
                  </a:cubicBezTo>
                  <a:close/>
                  <a:moveTo>
                    <a:pt x="9289" y="6514"/>
                  </a:moveTo>
                  <a:cubicBezTo>
                    <a:pt x="9273" y="7814"/>
                    <a:pt x="9049" y="9017"/>
                    <a:pt x="8664" y="9979"/>
                  </a:cubicBezTo>
                  <a:cubicBezTo>
                    <a:pt x="8006" y="9739"/>
                    <a:pt x="7332" y="9594"/>
                    <a:pt x="6610" y="9562"/>
                  </a:cubicBezTo>
                  <a:lnTo>
                    <a:pt x="6610" y="6514"/>
                  </a:lnTo>
                  <a:close/>
                  <a:moveTo>
                    <a:pt x="6209" y="6530"/>
                  </a:moveTo>
                  <a:lnTo>
                    <a:pt x="6209" y="9578"/>
                  </a:lnTo>
                  <a:cubicBezTo>
                    <a:pt x="5487" y="9594"/>
                    <a:pt x="4781" y="9739"/>
                    <a:pt x="4139" y="9995"/>
                  </a:cubicBezTo>
                  <a:cubicBezTo>
                    <a:pt x="3770" y="9033"/>
                    <a:pt x="3530" y="7830"/>
                    <a:pt x="3514" y="6530"/>
                  </a:cubicBezTo>
                  <a:close/>
                  <a:moveTo>
                    <a:pt x="3113" y="6530"/>
                  </a:moveTo>
                  <a:cubicBezTo>
                    <a:pt x="3129" y="7894"/>
                    <a:pt x="3369" y="9161"/>
                    <a:pt x="3754" y="10156"/>
                  </a:cubicBezTo>
                  <a:cubicBezTo>
                    <a:pt x="3337" y="10348"/>
                    <a:pt x="2936" y="10589"/>
                    <a:pt x="2551" y="10878"/>
                  </a:cubicBezTo>
                  <a:cubicBezTo>
                    <a:pt x="1300" y="9819"/>
                    <a:pt x="481" y="8279"/>
                    <a:pt x="417" y="6530"/>
                  </a:cubicBezTo>
                  <a:close/>
                  <a:moveTo>
                    <a:pt x="12386" y="6530"/>
                  </a:moveTo>
                  <a:cubicBezTo>
                    <a:pt x="12322" y="8263"/>
                    <a:pt x="11503" y="9819"/>
                    <a:pt x="10252" y="10878"/>
                  </a:cubicBezTo>
                  <a:cubicBezTo>
                    <a:pt x="9867" y="10605"/>
                    <a:pt x="9466" y="10348"/>
                    <a:pt x="9049" y="10156"/>
                  </a:cubicBezTo>
                  <a:cubicBezTo>
                    <a:pt x="9434" y="9161"/>
                    <a:pt x="9674" y="7894"/>
                    <a:pt x="9690" y="6530"/>
                  </a:cubicBezTo>
                  <a:close/>
                  <a:moveTo>
                    <a:pt x="8872" y="10509"/>
                  </a:moveTo>
                  <a:cubicBezTo>
                    <a:pt x="9225" y="10669"/>
                    <a:pt x="9578" y="10862"/>
                    <a:pt x="9915" y="11102"/>
                  </a:cubicBezTo>
                  <a:cubicBezTo>
                    <a:pt x="9915" y="11151"/>
                    <a:pt x="9867" y="11167"/>
                    <a:pt x="9851" y="11183"/>
                  </a:cubicBezTo>
                  <a:cubicBezTo>
                    <a:pt x="9771" y="11247"/>
                    <a:pt x="9706" y="11279"/>
                    <a:pt x="9626" y="11327"/>
                  </a:cubicBezTo>
                  <a:lnTo>
                    <a:pt x="9450" y="11439"/>
                  </a:lnTo>
                  <a:cubicBezTo>
                    <a:pt x="9370" y="11488"/>
                    <a:pt x="9289" y="11552"/>
                    <a:pt x="9209" y="11584"/>
                  </a:cubicBezTo>
                  <a:cubicBezTo>
                    <a:pt x="9145" y="11632"/>
                    <a:pt x="9097" y="11648"/>
                    <a:pt x="9017" y="11680"/>
                  </a:cubicBezTo>
                  <a:cubicBezTo>
                    <a:pt x="8968" y="11712"/>
                    <a:pt x="8904" y="11728"/>
                    <a:pt x="8872" y="11744"/>
                  </a:cubicBezTo>
                  <a:cubicBezTo>
                    <a:pt x="8744" y="11808"/>
                    <a:pt x="8632" y="11840"/>
                    <a:pt x="8519" y="11889"/>
                  </a:cubicBezTo>
                  <a:cubicBezTo>
                    <a:pt x="8487" y="11905"/>
                    <a:pt x="8439" y="11921"/>
                    <a:pt x="8391" y="11921"/>
                  </a:cubicBezTo>
                  <a:cubicBezTo>
                    <a:pt x="8311" y="11953"/>
                    <a:pt x="8247" y="11985"/>
                    <a:pt x="8166" y="12001"/>
                  </a:cubicBezTo>
                  <a:cubicBezTo>
                    <a:pt x="8070" y="12049"/>
                    <a:pt x="7974" y="12065"/>
                    <a:pt x="7861" y="12081"/>
                  </a:cubicBezTo>
                  <a:cubicBezTo>
                    <a:pt x="7829" y="12081"/>
                    <a:pt x="7781" y="12113"/>
                    <a:pt x="7749" y="12113"/>
                  </a:cubicBezTo>
                  <a:cubicBezTo>
                    <a:pt x="8182" y="11728"/>
                    <a:pt x="8551" y="11183"/>
                    <a:pt x="8872" y="10509"/>
                  </a:cubicBezTo>
                  <a:close/>
                  <a:moveTo>
                    <a:pt x="3899" y="10541"/>
                  </a:moveTo>
                  <a:cubicBezTo>
                    <a:pt x="4186" y="11228"/>
                    <a:pt x="4570" y="11757"/>
                    <a:pt x="5017" y="12141"/>
                  </a:cubicBezTo>
                  <a:lnTo>
                    <a:pt x="5017" y="12141"/>
                  </a:lnTo>
                  <a:cubicBezTo>
                    <a:pt x="4998" y="12127"/>
                    <a:pt x="4955" y="12113"/>
                    <a:pt x="4926" y="12113"/>
                  </a:cubicBezTo>
                  <a:cubicBezTo>
                    <a:pt x="4813" y="12081"/>
                    <a:pt x="4717" y="12049"/>
                    <a:pt x="4621" y="12033"/>
                  </a:cubicBezTo>
                  <a:cubicBezTo>
                    <a:pt x="4540" y="12001"/>
                    <a:pt x="4476" y="11985"/>
                    <a:pt x="4396" y="11953"/>
                  </a:cubicBezTo>
                  <a:cubicBezTo>
                    <a:pt x="4364" y="11921"/>
                    <a:pt x="4316" y="11905"/>
                    <a:pt x="4252" y="11889"/>
                  </a:cubicBezTo>
                  <a:cubicBezTo>
                    <a:pt x="4139" y="11840"/>
                    <a:pt x="4011" y="11792"/>
                    <a:pt x="3915" y="11744"/>
                  </a:cubicBezTo>
                  <a:cubicBezTo>
                    <a:pt x="3867" y="11728"/>
                    <a:pt x="3819" y="11712"/>
                    <a:pt x="3770" y="11680"/>
                  </a:cubicBezTo>
                  <a:cubicBezTo>
                    <a:pt x="3706" y="11648"/>
                    <a:pt x="3658" y="11632"/>
                    <a:pt x="3578" y="11584"/>
                  </a:cubicBezTo>
                  <a:cubicBezTo>
                    <a:pt x="3498" y="11552"/>
                    <a:pt x="3417" y="11504"/>
                    <a:pt x="3337" y="11439"/>
                  </a:cubicBezTo>
                  <a:cubicBezTo>
                    <a:pt x="3273" y="11407"/>
                    <a:pt x="3209" y="11359"/>
                    <a:pt x="3145" y="11343"/>
                  </a:cubicBezTo>
                  <a:cubicBezTo>
                    <a:pt x="3064" y="11311"/>
                    <a:pt x="3016" y="11247"/>
                    <a:pt x="2936" y="11199"/>
                  </a:cubicBezTo>
                  <a:cubicBezTo>
                    <a:pt x="2904" y="11183"/>
                    <a:pt x="2872" y="11167"/>
                    <a:pt x="2856" y="11151"/>
                  </a:cubicBezTo>
                  <a:cubicBezTo>
                    <a:pt x="3177" y="10910"/>
                    <a:pt x="3530" y="10701"/>
                    <a:pt x="3899" y="10541"/>
                  </a:cubicBezTo>
                  <a:close/>
                  <a:moveTo>
                    <a:pt x="6209" y="9979"/>
                  </a:moveTo>
                  <a:lnTo>
                    <a:pt x="6209" y="12274"/>
                  </a:lnTo>
                  <a:cubicBezTo>
                    <a:pt x="5439" y="12161"/>
                    <a:pt x="4781" y="11439"/>
                    <a:pt x="4284" y="10364"/>
                  </a:cubicBezTo>
                  <a:cubicBezTo>
                    <a:pt x="4877" y="10124"/>
                    <a:pt x="5519" y="9995"/>
                    <a:pt x="6209" y="9979"/>
                  </a:cubicBezTo>
                  <a:close/>
                  <a:moveTo>
                    <a:pt x="6610" y="9979"/>
                  </a:moveTo>
                  <a:cubicBezTo>
                    <a:pt x="7268" y="9995"/>
                    <a:pt x="7910" y="10140"/>
                    <a:pt x="8519" y="10364"/>
                  </a:cubicBezTo>
                  <a:cubicBezTo>
                    <a:pt x="8054" y="11439"/>
                    <a:pt x="7364" y="12161"/>
                    <a:pt x="6610" y="12274"/>
                  </a:cubicBezTo>
                  <a:lnTo>
                    <a:pt x="6610" y="9979"/>
                  </a:lnTo>
                  <a:close/>
                  <a:moveTo>
                    <a:pt x="6385" y="0"/>
                  </a:moveTo>
                  <a:cubicBezTo>
                    <a:pt x="6225" y="0"/>
                    <a:pt x="6065" y="0"/>
                    <a:pt x="5904" y="16"/>
                  </a:cubicBezTo>
                  <a:lnTo>
                    <a:pt x="5776" y="16"/>
                  </a:lnTo>
                  <a:lnTo>
                    <a:pt x="5359" y="81"/>
                  </a:lnTo>
                  <a:cubicBezTo>
                    <a:pt x="5295" y="81"/>
                    <a:pt x="5262" y="97"/>
                    <a:pt x="5198" y="97"/>
                  </a:cubicBezTo>
                  <a:lnTo>
                    <a:pt x="4893" y="161"/>
                  </a:lnTo>
                  <a:cubicBezTo>
                    <a:pt x="4813" y="177"/>
                    <a:pt x="4717" y="193"/>
                    <a:pt x="4637" y="209"/>
                  </a:cubicBezTo>
                  <a:cubicBezTo>
                    <a:pt x="4557" y="241"/>
                    <a:pt x="4476" y="257"/>
                    <a:pt x="4412" y="273"/>
                  </a:cubicBezTo>
                  <a:cubicBezTo>
                    <a:pt x="4332" y="289"/>
                    <a:pt x="4252" y="337"/>
                    <a:pt x="4171" y="353"/>
                  </a:cubicBezTo>
                  <a:cubicBezTo>
                    <a:pt x="4075" y="401"/>
                    <a:pt x="3979" y="434"/>
                    <a:pt x="3899" y="482"/>
                  </a:cubicBezTo>
                  <a:cubicBezTo>
                    <a:pt x="3819" y="514"/>
                    <a:pt x="3754" y="530"/>
                    <a:pt x="3674" y="578"/>
                  </a:cubicBezTo>
                  <a:cubicBezTo>
                    <a:pt x="3594" y="610"/>
                    <a:pt x="3498" y="658"/>
                    <a:pt x="3417" y="722"/>
                  </a:cubicBezTo>
                  <a:cubicBezTo>
                    <a:pt x="3337" y="754"/>
                    <a:pt x="3273" y="803"/>
                    <a:pt x="3193" y="835"/>
                  </a:cubicBezTo>
                  <a:cubicBezTo>
                    <a:pt x="3113" y="899"/>
                    <a:pt x="3016" y="931"/>
                    <a:pt x="2936" y="995"/>
                  </a:cubicBezTo>
                  <a:cubicBezTo>
                    <a:pt x="2872" y="1043"/>
                    <a:pt x="2840" y="1059"/>
                    <a:pt x="2776" y="1091"/>
                  </a:cubicBezTo>
                  <a:cubicBezTo>
                    <a:pt x="2679" y="1172"/>
                    <a:pt x="2567" y="1236"/>
                    <a:pt x="2471" y="1316"/>
                  </a:cubicBezTo>
                  <a:cubicBezTo>
                    <a:pt x="2455" y="1332"/>
                    <a:pt x="2407" y="1364"/>
                    <a:pt x="2391" y="1380"/>
                  </a:cubicBezTo>
                  <a:lnTo>
                    <a:pt x="2391" y="1396"/>
                  </a:lnTo>
                  <a:cubicBezTo>
                    <a:pt x="947" y="2567"/>
                    <a:pt x="0" y="4364"/>
                    <a:pt x="0" y="6354"/>
                  </a:cubicBezTo>
                  <a:cubicBezTo>
                    <a:pt x="0" y="8359"/>
                    <a:pt x="931" y="10140"/>
                    <a:pt x="2391" y="11311"/>
                  </a:cubicBezTo>
                  <a:lnTo>
                    <a:pt x="2391" y="11327"/>
                  </a:lnTo>
                  <a:cubicBezTo>
                    <a:pt x="2407" y="11343"/>
                    <a:pt x="2455" y="11359"/>
                    <a:pt x="2471" y="11391"/>
                  </a:cubicBezTo>
                  <a:cubicBezTo>
                    <a:pt x="2567" y="11471"/>
                    <a:pt x="2679" y="11552"/>
                    <a:pt x="2776" y="11600"/>
                  </a:cubicBezTo>
                  <a:cubicBezTo>
                    <a:pt x="2840" y="11648"/>
                    <a:pt x="2872" y="11664"/>
                    <a:pt x="2936" y="11712"/>
                  </a:cubicBezTo>
                  <a:cubicBezTo>
                    <a:pt x="3016" y="11760"/>
                    <a:pt x="3097" y="11808"/>
                    <a:pt x="3193" y="11873"/>
                  </a:cubicBezTo>
                  <a:cubicBezTo>
                    <a:pt x="3273" y="11905"/>
                    <a:pt x="3337" y="11953"/>
                    <a:pt x="3417" y="11985"/>
                  </a:cubicBezTo>
                  <a:cubicBezTo>
                    <a:pt x="3498" y="12033"/>
                    <a:pt x="3594" y="12081"/>
                    <a:pt x="3674" y="12129"/>
                  </a:cubicBezTo>
                  <a:cubicBezTo>
                    <a:pt x="3738" y="12161"/>
                    <a:pt x="3819" y="12193"/>
                    <a:pt x="3899" y="12225"/>
                  </a:cubicBezTo>
                  <a:cubicBezTo>
                    <a:pt x="3995" y="12274"/>
                    <a:pt x="4075" y="12306"/>
                    <a:pt x="4171" y="12354"/>
                  </a:cubicBezTo>
                  <a:cubicBezTo>
                    <a:pt x="4252" y="12370"/>
                    <a:pt x="4332" y="12402"/>
                    <a:pt x="4412" y="12434"/>
                  </a:cubicBezTo>
                  <a:cubicBezTo>
                    <a:pt x="4492" y="12450"/>
                    <a:pt x="4557" y="12466"/>
                    <a:pt x="4637" y="12482"/>
                  </a:cubicBezTo>
                  <a:cubicBezTo>
                    <a:pt x="4717" y="12514"/>
                    <a:pt x="4813" y="12530"/>
                    <a:pt x="4893" y="12546"/>
                  </a:cubicBezTo>
                  <a:lnTo>
                    <a:pt x="5198" y="12611"/>
                  </a:lnTo>
                  <a:cubicBezTo>
                    <a:pt x="5262" y="12611"/>
                    <a:pt x="5295" y="12627"/>
                    <a:pt x="5359" y="12627"/>
                  </a:cubicBezTo>
                  <a:lnTo>
                    <a:pt x="5776" y="12691"/>
                  </a:lnTo>
                  <a:lnTo>
                    <a:pt x="5904" y="12691"/>
                  </a:lnTo>
                  <a:cubicBezTo>
                    <a:pt x="6065" y="12707"/>
                    <a:pt x="6225" y="12707"/>
                    <a:pt x="6385" y="12707"/>
                  </a:cubicBezTo>
                  <a:cubicBezTo>
                    <a:pt x="6546" y="12707"/>
                    <a:pt x="6706" y="12707"/>
                    <a:pt x="6867" y="12691"/>
                  </a:cubicBezTo>
                  <a:lnTo>
                    <a:pt x="6979" y="12691"/>
                  </a:lnTo>
                  <a:lnTo>
                    <a:pt x="7412" y="12627"/>
                  </a:lnTo>
                  <a:cubicBezTo>
                    <a:pt x="7460" y="12627"/>
                    <a:pt x="7509" y="12611"/>
                    <a:pt x="7573" y="12611"/>
                  </a:cubicBezTo>
                  <a:lnTo>
                    <a:pt x="7861" y="12546"/>
                  </a:lnTo>
                  <a:cubicBezTo>
                    <a:pt x="7974" y="12530"/>
                    <a:pt x="8054" y="12514"/>
                    <a:pt x="8134" y="12466"/>
                  </a:cubicBezTo>
                  <a:cubicBezTo>
                    <a:pt x="8214" y="12450"/>
                    <a:pt x="8263" y="12434"/>
                    <a:pt x="8343" y="12402"/>
                  </a:cubicBezTo>
                  <a:cubicBezTo>
                    <a:pt x="8423" y="12386"/>
                    <a:pt x="8535" y="12354"/>
                    <a:pt x="8616" y="12322"/>
                  </a:cubicBezTo>
                  <a:cubicBezTo>
                    <a:pt x="8712" y="12290"/>
                    <a:pt x="8792" y="12242"/>
                    <a:pt x="8888" y="12225"/>
                  </a:cubicBezTo>
                  <a:cubicBezTo>
                    <a:pt x="8968" y="12193"/>
                    <a:pt x="9033" y="12161"/>
                    <a:pt x="9113" y="12129"/>
                  </a:cubicBezTo>
                  <a:cubicBezTo>
                    <a:pt x="9193" y="12081"/>
                    <a:pt x="9289" y="12049"/>
                    <a:pt x="9370" y="12001"/>
                  </a:cubicBezTo>
                  <a:cubicBezTo>
                    <a:pt x="9450" y="11969"/>
                    <a:pt x="9514" y="11921"/>
                    <a:pt x="9594" y="11889"/>
                  </a:cubicBezTo>
                  <a:cubicBezTo>
                    <a:pt x="9674" y="11840"/>
                    <a:pt x="9755" y="11792"/>
                    <a:pt x="9851" y="11728"/>
                  </a:cubicBezTo>
                  <a:cubicBezTo>
                    <a:pt x="9915" y="11680"/>
                    <a:pt x="9947" y="11664"/>
                    <a:pt x="10011" y="11632"/>
                  </a:cubicBezTo>
                  <a:cubicBezTo>
                    <a:pt x="10108" y="11552"/>
                    <a:pt x="10220" y="11488"/>
                    <a:pt x="10316" y="11407"/>
                  </a:cubicBezTo>
                  <a:cubicBezTo>
                    <a:pt x="10332" y="11391"/>
                    <a:pt x="10380" y="11359"/>
                    <a:pt x="10396" y="11343"/>
                  </a:cubicBezTo>
                  <a:lnTo>
                    <a:pt x="10396" y="11327"/>
                  </a:lnTo>
                  <a:cubicBezTo>
                    <a:pt x="11840" y="10156"/>
                    <a:pt x="12787" y="8359"/>
                    <a:pt x="12787" y="6370"/>
                  </a:cubicBezTo>
                  <a:cubicBezTo>
                    <a:pt x="12787" y="4300"/>
                    <a:pt x="11840" y="2519"/>
                    <a:pt x="10396" y="1364"/>
                  </a:cubicBezTo>
                  <a:cubicBezTo>
                    <a:pt x="10348" y="1332"/>
                    <a:pt x="10332" y="1316"/>
                    <a:pt x="10316" y="1300"/>
                  </a:cubicBezTo>
                  <a:cubicBezTo>
                    <a:pt x="10220" y="1220"/>
                    <a:pt x="10108" y="1156"/>
                    <a:pt x="10011" y="1075"/>
                  </a:cubicBezTo>
                  <a:cubicBezTo>
                    <a:pt x="9947" y="1043"/>
                    <a:pt x="9915" y="995"/>
                    <a:pt x="9851" y="979"/>
                  </a:cubicBezTo>
                  <a:cubicBezTo>
                    <a:pt x="9771" y="915"/>
                    <a:pt x="9690" y="883"/>
                    <a:pt x="9594" y="819"/>
                  </a:cubicBezTo>
                  <a:cubicBezTo>
                    <a:pt x="9514" y="770"/>
                    <a:pt x="9450" y="738"/>
                    <a:pt x="9370" y="690"/>
                  </a:cubicBezTo>
                  <a:cubicBezTo>
                    <a:pt x="9289" y="658"/>
                    <a:pt x="9193" y="610"/>
                    <a:pt x="9113" y="578"/>
                  </a:cubicBezTo>
                  <a:cubicBezTo>
                    <a:pt x="9033" y="530"/>
                    <a:pt x="8968" y="514"/>
                    <a:pt x="8888" y="482"/>
                  </a:cubicBezTo>
                  <a:cubicBezTo>
                    <a:pt x="8808" y="434"/>
                    <a:pt x="8712" y="401"/>
                    <a:pt x="8616" y="369"/>
                  </a:cubicBezTo>
                  <a:cubicBezTo>
                    <a:pt x="8535" y="337"/>
                    <a:pt x="8455" y="321"/>
                    <a:pt x="8343" y="289"/>
                  </a:cubicBezTo>
                  <a:cubicBezTo>
                    <a:pt x="8263" y="273"/>
                    <a:pt x="8214" y="257"/>
                    <a:pt x="8134" y="241"/>
                  </a:cubicBezTo>
                  <a:cubicBezTo>
                    <a:pt x="8054" y="209"/>
                    <a:pt x="7942" y="193"/>
                    <a:pt x="7861" y="161"/>
                  </a:cubicBezTo>
                  <a:lnTo>
                    <a:pt x="7573" y="97"/>
                  </a:lnTo>
                  <a:cubicBezTo>
                    <a:pt x="7509" y="97"/>
                    <a:pt x="7460" y="81"/>
                    <a:pt x="7412" y="81"/>
                  </a:cubicBezTo>
                  <a:lnTo>
                    <a:pt x="6979" y="16"/>
                  </a:lnTo>
                  <a:lnTo>
                    <a:pt x="6867" y="16"/>
                  </a:lnTo>
                  <a:cubicBezTo>
                    <a:pt x="6706" y="0"/>
                    <a:pt x="6546" y="0"/>
                    <a:pt x="638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2544350" y="909600"/>
              <a:ext cx="337350" cy="206175"/>
            </a:xfrm>
            <a:custGeom>
              <a:rect b="b" l="l" r="r" t="t"/>
              <a:pathLst>
                <a:path extrusionOk="0" h="8247" w="13494">
                  <a:moveTo>
                    <a:pt x="7798" y="450"/>
                  </a:moveTo>
                  <a:cubicBezTo>
                    <a:pt x="9531" y="450"/>
                    <a:pt x="10959" y="1846"/>
                    <a:pt x="10959" y="3594"/>
                  </a:cubicBezTo>
                  <a:cubicBezTo>
                    <a:pt x="10959" y="3707"/>
                    <a:pt x="11039" y="3803"/>
                    <a:pt x="11151" y="3803"/>
                  </a:cubicBezTo>
                  <a:cubicBezTo>
                    <a:pt x="12258" y="3835"/>
                    <a:pt x="13092" y="4733"/>
                    <a:pt x="13092" y="5840"/>
                  </a:cubicBezTo>
                  <a:cubicBezTo>
                    <a:pt x="13092" y="6963"/>
                    <a:pt x="12178" y="7894"/>
                    <a:pt x="11055" y="7894"/>
                  </a:cubicBezTo>
                  <a:lnTo>
                    <a:pt x="2456" y="7894"/>
                  </a:lnTo>
                  <a:cubicBezTo>
                    <a:pt x="1332" y="7894"/>
                    <a:pt x="402" y="6963"/>
                    <a:pt x="402" y="5840"/>
                  </a:cubicBezTo>
                  <a:cubicBezTo>
                    <a:pt x="402" y="4798"/>
                    <a:pt x="1172" y="3947"/>
                    <a:pt x="2167" y="3803"/>
                  </a:cubicBezTo>
                  <a:cubicBezTo>
                    <a:pt x="2263" y="3787"/>
                    <a:pt x="2343" y="3707"/>
                    <a:pt x="2343" y="3594"/>
                  </a:cubicBezTo>
                  <a:lnTo>
                    <a:pt x="2343" y="3578"/>
                  </a:lnTo>
                  <a:cubicBezTo>
                    <a:pt x="2343" y="2744"/>
                    <a:pt x="3033" y="2054"/>
                    <a:pt x="3867" y="2054"/>
                  </a:cubicBezTo>
                  <a:cubicBezTo>
                    <a:pt x="4156" y="2054"/>
                    <a:pt x="4429" y="2134"/>
                    <a:pt x="4702" y="2295"/>
                  </a:cubicBezTo>
                  <a:cubicBezTo>
                    <a:pt x="4720" y="2314"/>
                    <a:pt x="4750" y="2321"/>
                    <a:pt x="4785" y="2321"/>
                  </a:cubicBezTo>
                  <a:cubicBezTo>
                    <a:pt x="4809" y="2321"/>
                    <a:pt x="4835" y="2317"/>
                    <a:pt x="4862" y="2311"/>
                  </a:cubicBezTo>
                  <a:cubicBezTo>
                    <a:pt x="4910" y="2295"/>
                    <a:pt x="4958" y="2263"/>
                    <a:pt x="4974" y="2215"/>
                  </a:cubicBezTo>
                  <a:cubicBezTo>
                    <a:pt x="5504" y="1140"/>
                    <a:pt x="6579" y="450"/>
                    <a:pt x="7798" y="450"/>
                  </a:cubicBezTo>
                  <a:close/>
                  <a:moveTo>
                    <a:pt x="7830" y="1"/>
                  </a:moveTo>
                  <a:cubicBezTo>
                    <a:pt x="6515" y="1"/>
                    <a:pt x="5359" y="690"/>
                    <a:pt x="4734" y="1813"/>
                  </a:cubicBezTo>
                  <a:cubicBezTo>
                    <a:pt x="4477" y="1685"/>
                    <a:pt x="4188" y="1605"/>
                    <a:pt x="3899" y="1605"/>
                  </a:cubicBezTo>
                  <a:cubicBezTo>
                    <a:pt x="2873" y="1605"/>
                    <a:pt x="2054" y="2391"/>
                    <a:pt x="1974" y="3402"/>
                  </a:cubicBezTo>
                  <a:cubicBezTo>
                    <a:pt x="851" y="3642"/>
                    <a:pt x="17" y="4621"/>
                    <a:pt x="17" y="5776"/>
                  </a:cubicBezTo>
                  <a:cubicBezTo>
                    <a:pt x="1" y="7172"/>
                    <a:pt x="1108" y="8247"/>
                    <a:pt x="2456" y="8247"/>
                  </a:cubicBezTo>
                  <a:lnTo>
                    <a:pt x="11055" y="8247"/>
                  </a:lnTo>
                  <a:cubicBezTo>
                    <a:pt x="12402" y="8247"/>
                    <a:pt x="13493" y="7156"/>
                    <a:pt x="13493" y="5808"/>
                  </a:cubicBezTo>
                  <a:cubicBezTo>
                    <a:pt x="13493" y="4557"/>
                    <a:pt x="12579" y="3514"/>
                    <a:pt x="11360" y="3370"/>
                  </a:cubicBezTo>
                  <a:cubicBezTo>
                    <a:pt x="11247" y="1509"/>
                    <a:pt x="9707" y="1"/>
                    <a:pt x="783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3624875" y="858675"/>
              <a:ext cx="304850" cy="208975"/>
            </a:xfrm>
            <a:custGeom>
              <a:rect b="b" l="l" r="r" t="t"/>
              <a:pathLst>
                <a:path extrusionOk="0" h="8359" w="12194">
                  <a:moveTo>
                    <a:pt x="4589" y="0"/>
                  </a:moveTo>
                  <a:cubicBezTo>
                    <a:pt x="3531" y="1267"/>
                    <a:pt x="1958" y="2070"/>
                    <a:pt x="193" y="2070"/>
                  </a:cubicBezTo>
                  <a:cubicBezTo>
                    <a:pt x="81" y="2070"/>
                    <a:pt x="1" y="2150"/>
                    <a:pt x="1" y="2262"/>
                  </a:cubicBezTo>
                  <a:cubicBezTo>
                    <a:pt x="1" y="2390"/>
                    <a:pt x="81" y="2471"/>
                    <a:pt x="193" y="2471"/>
                  </a:cubicBezTo>
                  <a:cubicBezTo>
                    <a:pt x="3322" y="2471"/>
                    <a:pt x="5889" y="5022"/>
                    <a:pt x="5889" y="8166"/>
                  </a:cubicBezTo>
                  <a:cubicBezTo>
                    <a:pt x="5889" y="8278"/>
                    <a:pt x="5969" y="8359"/>
                    <a:pt x="6097" y="8359"/>
                  </a:cubicBezTo>
                  <a:cubicBezTo>
                    <a:pt x="6210" y="8359"/>
                    <a:pt x="6290" y="8278"/>
                    <a:pt x="6290" y="8166"/>
                  </a:cubicBezTo>
                  <a:cubicBezTo>
                    <a:pt x="6290" y="5038"/>
                    <a:pt x="8841" y="2471"/>
                    <a:pt x="11985" y="2471"/>
                  </a:cubicBezTo>
                  <a:cubicBezTo>
                    <a:pt x="12114" y="2471"/>
                    <a:pt x="12194" y="2390"/>
                    <a:pt x="12194" y="2262"/>
                  </a:cubicBezTo>
                  <a:cubicBezTo>
                    <a:pt x="12194" y="2150"/>
                    <a:pt x="12114" y="2070"/>
                    <a:pt x="11985" y="2070"/>
                  </a:cubicBezTo>
                  <a:cubicBezTo>
                    <a:pt x="10221" y="2070"/>
                    <a:pt x="8664" y="1267"/>
                    <a:pt x="7622" y="0"/>
                  </a:cubicBezTo>
                  <a:lnTo>
                    <a:pt x="7124" y="0"/>
                  </a:lnTo>
                  <a:cubicBezTo>
                    <a:pt x="7942" y="1107"/>
                    <a:pt x="9098" y="1909"/>
                    <a:pt x="10445" y="2262"/>
                  </a:cubicBezTo>
                  <a:cubicBezTo>
                    <a:pt x="8344" y="2824"/>
                    <a:pt x="6659" y="4492"/>
                    <a:pt x="6114" y="6594"/>
                  </a:cubicBezTo>
                  <a:cubicBezTo>
                    <a:pt x="5552" y="4492"/>
                    <a:pt x="3883" y="2808"/>
                    <a:pt x="1782" y="2262"/>
                  </a:cubicBezTo>
                  <a:cubicBezTo>
                    <a:pt x="3113" y="1909"/>
                    <a:pt x="4269" y="1107"/>
                    <a:pt x="50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3547475" y="1123775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6" y="1108"/>
                  </a:moveTo>
                  <a:cubicBezTo>
                    <a:pt x="2391" y="1573"/>
                    <a:pt x="2760" y="1958"/>
                    <a:pt x="3209" y="2151"/>
                  </a:cubicBezTo>
                  <a:cubicBezTo>
                    <a:pt x="2760" y="2375"/>
                    <a:pt x="2375" y="2728"/>
                    <a:pt x="2166" y="3193"/>
                  </a:cubicBezTo>
                  <a:cubicBezTo>
                    <a:pt x="1958" y="2728"/>
                    <a:pt x="1589" y="2343"/>
                    <a:pt x="1124" y="2151"/>
                  </a:cubicBezTo>
                  <a:cubicBezTo>
                    <a:pt x="1589" y="1958"/>
                    <a:pt x="1958" y="1573"/>
                    <a:pt x="2166" y="1108"/>
                  </a:cubicBezTo>
                  <a:close/>
                  <a:moveTo>
                    <a:pt x="2166" y="1"/>
                  </a:moveTo>
                  <a:cubicBezTo>
                    <a:pt x="2054" y="1"/>
                    <a:pt x="1974" y="81"/>
                    <a:pt x="1974" y="209"/>
                  </a:cubicBezTo>
                  <a:cubicBezTo>
                    <a:pt x="1974" y="1172"/>
                    <a:pt x="1188" y="1974"/>
                    <a:pt x="209" y="1974"/>
                  </a:cubicBezTo>
                  <a:cubicBezTo>
                    <a:pt x="81" y="1974"/>
                    <a:pt x="1" y="2054"/>
                    <a:pt x="1" y="2167"/>
                  </a:cubicBezTo>
                  <a:cubicBezTo>
                    <a:pt x="1" y="2295"/>
                    <a:pt x="113" y="2375"/>
                    <a:pt x="209" y="2375"/>
                  </a:cubicBezTo>
                  <a:cubicBezTo>
                    <a:pt x="1172" y="2375"/>
                    <a:pt x="1974" y="3161"/>
                    <a:pt x="1974" y="4140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5" y="4332"/>
                    <a:pt x="2375" y="4252"/>
                    <a:pt x="2375" y="4140"/>
                  </a:cubicBezTo>
                  <a:cubicBezTo>
                    <a:pt x="2375" y="3177"/>
                    <a:pt x="3161" y="2375"/>
                    <a:pt x="4140" y="2375"/>
                  </a:cubicBezTo>
                  <a:cubicBezTo>
                    <a:pt x="4252" y="2375"/>
                    <a:pt x="4332" y="2295"/>
                    <a:pt x="4332" y="2167"/>
                  </a:cubicBezTo>
                  <a:cubicBezTo>
                    <a:pt x="4332" y="2054"/>
                    <a:pt x="4252" y="1974"/>
                    <a:pt x="4140" y="1974"/>
                  </a:cubicBezTo>
                  <a:cubicBezTo>
                    <a:pt x="3177" y="1974"/>
                    <a:pt x="2375" y="1188"/>
                    <a:pt x="2375" y="209"/>
                  </a:cubicBezTo>
                  <a:cubicBezTo>
                    <a:pt x="2375" y="81"/>
                    <a:pt x="2295" y="1"/>
                    <a:pt x="21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3001200" y="1074850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6" y="1123"/>
                  </a:moveTo>
                  <a:cubicBezTo>
                    <a:pt x="2391" y="1589"/>
                    <a:pt x="2744" y="1958"/>
                    <a:pt x="3209" y="2166"/>
                  </a:cubicBezTo>
                  <a:cubicBezTo>
                    <a:pt x="2744" y="2391"/>
                    <a:pt x="2359" y="2744"/>
                    <a:pt x="2166" y="3209"/>
                  </a:cubicBezTo>
                  <a:cubicBezTo>
                    <a:pt x="1942" y="2744"/>
                    <a:pt x="1589" y="2359"/>
                    <a:pt x="1123" y="2166"/>
                  </a:cubicBezTo>
                  <a:cubicBezTo>
                    <a:pt x="1589" y="1942"/>
                    <a:pt x="1942" y="1589"/>
                    <a:pt x="2166" y="1123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1"/>
                    <a:pt x="1958" y="193"/>
                  </a:cubicBezTo>
                  <a:cubicBezTo>
                    <a:pt x="1958" y="1156"/>
                    <a:pt x="1188" y="1958"/>
                    <a:pt x="193" y="1958"/>
                  </a:cubicBezTo>
                  <a:cubicBezTo>
                    <a:pt x="81" y="1958"/>
                    <a:pt x="0" y="2038"/>
                    <a:pt x="0" y="2166"/>
                  </a:cubicBezTo>
                  <a:cubicBezTo>
                    <a:pt x="0" y="2279"/>
                    <a:pt x="97" y="2359"/>
                    <a:pt x="193" y="2359"/>
                  </a:cubicBezTo>
                  <a:cubicBezTo>
                    <a:pt x="1156" y="2359"/>
                    <a:pt x="1958" y="3145"/>
                    <a:pt x="1958" y="4124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9" y="4332"/>
                    <a:pt x="2359" y="4252"/>
                    <a:pt x="2359" y="4124"/>
                  </a:cubicBezTo>
                  <a:cubicBezTo>
                    <a:pt x="2359" y="3161"/>
                    <a:pt x="3145" y="2359"/>
                    <a:pt x="4124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24" y="1958"/>
                  </a:cubicBezTo>
                  <a:cubicBezTo>
                    <a:pt x="3161" y="1958"/>
                    <a:pt x="2359" y="1188"/>
                    <a:pt x="2359" y="193"/>
                  </a:cubicBezTo>
                  <a:cubicBezTo>
                    <a:pt x="2359" y="81"/>
                    <a:pt x="2279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3997900" y="1179525"/>
              <a:ext cx="104300" cy="104725"/>
            </a:xfrm>
            <a:custGeom>
              <a:rect b="b" l="l" r="r" t="t"/>
              <a:pathLst>
                <a:path extrusionOk="0" h="4189" w="4172">
                  <a:moveTo>
                    <a:pt x="2086" y="402"/>
                  </a:moveTo>
                  <a:cubicBezTo>
                    <a:pt x="3033" y="402"/>
                    <a:pt x="3771" y="1172"/>
                    <a:pt x="3771" y="2086"/>
                  </a:cubicBezTo>
                  <a:cubicBezTo>
                    <a:pt x="3771" y="3017"/>
                    <a:pt x="3000" y="3771"/>
                    <a:pt x="2086" y="3771"/>
                  </a:cubicBezTo>
                  <a:cubicBezTo>
                    <a:pt x="1155" y="3771"/>
                    <a:pt x="401" y="3017"/>
                    <a:pt x="401" y="2086"/>
                  </a:cubicBezTo>
                  <a:cubicBezTo>
                    <a:pt x="401" y="1172"/>
                    <a:pt x="1139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31" y="1"/>
                    <a:pt x="0" y="947"/>
                    <a:pt x="0" y="2086"/>
                  </a:cubicBezTo>
                  <a:cubicBezTo>
                    <a:pt x="0" y="3225"/>
                    <a:pt x="915" y="4188"/>
                    <a:pt x="2086" y="4188"/>
                  </a:cubicBezTo>
                  <a:cubicBezTo>
                    <a:pt x="3241" y="4188"/>
                    <a:pt x="4172" y="3258"/>
                    <a:pt x="4172" y="2102"/>
                  </a:cubicBezTo>
                  <a:cubicBezTo>
                    <a:pt x="4172" y="963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3943750" y="1300250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52" y="402"/>
                  </a:moveTo>
                  <a:cubicBezTo>
                    <a:pt x="6322" y="402"/>
                    <a:pt x="7974" y="2038"/>
                    <a:pt x="8086" y="4060"/>
                  </a:cubicBezTo>
                  <a:lnTo>
                    <a:pt x="402" y="4060"/>
                  </a:lnTo>
                  <a:cubicBezTo>
                    <a:pt x="498" y="2038"/>
                    <a:pt x="2182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894" y="1"/>
                    <a:pt x="1" y="1910"/>
                    <a:pt x="1" y="4252"/>
                  </a:cubicBezTo>
                  <a:cubicBezTo>
                    <a:pt x="1" y="4381"/>
                    <a:pt x="81" y="4461"/>
                    <a:pt x="193" y="4461"/>
                  </a:cubicBezTo>
                  <a:lnTo>
                    <a:pt x="8295" y="4461"/>
                  </a:lnTo>
                  <a:cubicBezTo>
                    <a:pt x="8423" y="4461"/>
                    <a:pt x="8504" y="4381"/>
                    <a:pt x="8504" y="4252"/>
                  </a:cubicBezTo>
                  <a:cubicBezTo>
                    <a:pt x="8504" y="1910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3795350" y="14679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086" y="402"/>
                  </a:moveTo>
                  <a:cubicBezTo>
                    <a:pt x="3033" y="402"/>
                    <a:pt x="3771" y="1156"/>
                    <a:pt x="3771" y="2087"/>
                  </a:cubicBezTo>
                  <a:cubicBezTo>
                    <a:pt x="3771" y="3001"/>
                    <a:pt x="3001" y="3771"/>
                    <a:pt x="2086" y="3771"/>
                  </a:cubicBezTo>
                  <a:cubicBezTo>
                    <a:pt x="1156" y="3771"/>
                    <a:pt x="402" y="3001"/>
                    <a:pt x="402" y="2087"/>
                  </a:cubicBezTo>
                  <a:cubicBezTo>
                    <a:pt x="402" y="1156"/>
                    <a:pt x="1140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8"/>
                    <a:pt x="0" y="2087"/>
                  </a:cubicBezTo>
                  <a:cubicBezTo>
                    <a:pt x="0" y="3242"/>
                    <a:pt x="915" y="4172"/>
                    <a:pt x="2086" y="4172"/>
                  </a:cubicBezTo>
                  <a:cubicBezTo>
                    <a:pt x="3241" y="4172"/>
                    <a:pt x="4172" y="3226"/>
                    <a:pt x="4172" y="2087"/>
                  </a:cubicBezTo>
                  <a:cubicBezTo>
                    <a:pt x="4172" y="915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3741200" y="1588250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52" y="401"/>
                  </a:moveTo>
                  <a:cubicBezTo>
                    <a:pt x="6322" y="401"/>
                    <a:pt x="7974" y="2022"/>
                    <a:pt x="8103" y="4043"/>
                  </a:cubicBezTo>
                  <a:lnTo>
                    <a:pt x="402" y="4043"/>
                  </a:lnTo>
                  <a:cubicBezTo>
                    <a:pt x="498" y="2022"/>
                    <a:pt x="2182" y="401"/>
                    <a:pt x="4252" y="401"/>
                  </a:cubicBezTo>
                  <a:close/>
                  <a:moveTo>
                    <a:pt x="4252" y="0"/>
                  </a:moveTo>
                  <a:cubicBezTo>
                    <a:pt x="1910" y="0"/>
                    <a:pt x="1" y="1909"/>
                    <a:pt x="1" y="4252"/>
                  </a:cubicBezTo>
                  <a:cubicBezTo>
                    <a:pt x="1" y="4364"/>
                    <a:pt x="81" y="4444"/>
                    <a:pt x="193" y="4444"/>
                  </a:cubicBezTo>
                  <a:lnTo>
                    <a:pt x="8295" y="4444"/>
                  </a:lnTo>
                  <a:cubicBezTo>
                    <a:pt x="8407" y="4444"/>
                    <a:pt x="8504" y="4364"/>
                    <a:pt x="8504" y="4252"/>
                  </a:cubicBezTo>
                  <a:cubicBezTo>
                    <a:pt x="8504" y="1909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4200050" y="14679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086" y="402"/>
                  </a:moveTo>
                  <a:cubicBezTo>
                    <a:pt x="3016" y="402"/>
                    <a:pt x="3770" y="1156"/>
                    <a:pt x="3770" y="2087"/>
                  </a:cubicBezTo>
                  <a:cubicBezTo>
                    <a:pt x="3770" y="3001"/>
                    <a:pt x="3000" y="3771"/>
                    <a:pt x="2086" y="3771"/>
                  </a:cubicBezTo>
                  <a:cubicBezTo>
                    <a:pt x="1155" y="3771"/>
                    <a:pt x="401" y="3001"/>
                    <a:pt x="401" y="2087"/>
                  </a:cubicBezTo>
                  <a:cubicBezTo>
                    <a:pt x="401" y="1156"/>
                    <a:pt x="1155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8"/>
                    <a:pt x="0" y="2087"/>
                  </a:cubicBezTo>
                  <a:cubicBezTo>
                    <a:pt x="0" y="3242"/>
                    <a:pt x="931" y="4172"/>
                    <a:pt x="2086" y="4172"/>
                  </a:cubicBezTo>
                  <a:cubicBezTo>
                    <a:pt x="3241" y="4172"/>
                    <a:pt x="4172" y="3226"/>
                    <a:pt x="4172" y="2087"/>
                  </a:cubicBezTo>
                  <a:cubicBezTo>
                    <a:pt x="4172" y="915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4145900" y="1588650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68" y="385"/>
                  </a:moveTo>
                  <a:cubicBezTo>
                    <a:pt x="6338" y="385"/>
                    <a:pt x="7990" y="2006"/>
                    <a:pt x="8118" y="4027"/>
                  </a:cubicBezTo>
                  <a:lnTo>
                    <a:pt x="418" y="4027"/>
                  </a:lnTo>
                  <a:cubicBezTo>
                    <a:pt x="514" y="2006"/>
                    <a:pt x="2198" y="385"/>
                    <a:pt x="4268" y="385"/>
                  </a:cubicBezTo>
                  <a:close/>
                  <a:moveTo>
                    <a:pt x="4252" y="0"/>
                  </a:moveTo>
                  <a:cubicBezTo>
                    <a:pt x="1894" y="0"/>
                    <a:pt x="0" y="1909"/>
                    <a:pt x="0" y="4252"/>
                  </a:cubicBezTo>
                  <a:cubicBezTo>
                    <a:pt x="0" y="4364"/>
                    <a:pt x="81" y="4460"/>
                    <a:pt x="193" y="4460"/>
                  </a:cubicBezTo>
                  <a:lnTo>
                    <a:pt x="8295" y="4460"/>
                  </a:lnTo>
                  <a:cubicBezTo>
                    <a:pt x="8423" y="4460"/>
                    <a:pt x="8503" y="4364"/>
                    <a:pt x="8503" y="4252"/>
                  </a:cubicBezTo>
                  <a:cubicBezTo>
                    <a:pt x="8503" y="1909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3982250" y="1460300"/>
              <a:ext cx="137600" cy="160050"/>
            </a:xfrm>
            <a:custGeom>
              <a:rect b="b" l="l" r="r" t="t"/>
              <a:pathLst>
                <a:path extrusionOk="0" h="6402" w="5504">
                  <a:moveTo>
                    <a:pt x="2744" y="0"/>
                  </a:moveTo>
                  <a:cubicBezTo>
                    <a:pt x="2632" y="0"/>
                    <a:pt x="2552" y="80"/>
                    <a:pt x="2552" y="209"/>
                  </a:cubicBezTo>
                  <a:lnTo>
                    <a:pt x="2552" y="3594"/>
                  </a:lnTo>
                  <a:lnTo>
                    <a:pt x="81" y="6065"/>
                  </a:lnTo>
                  <a:cubicBezTo>
                    <a:pt x="1" y="6145"/>
                    <a:pt x="1" y="6257"/>
                    <a:pt x="81" y="6337"/>
                  </a:cubicBezTo>
                  <a:cubicBezTo>
                    <a:pt x="121" y="6377"/>
                    <a:pt x="173" y="6397"/>
                    <a:pt x="225" y="6397"/>
                  </a:cubicBezTo>
                  <a:cubicBezTo>
                    <a:pt x="277" y="6397"/>
                    <a:pt x="330" y="6377"/>
                    <a:pt x="370" y="6337"/>
                  </a:cubicBezTo>
                  <a:lnTo>
                    <a:pt x="2744" y="3947"/>
                  </a:lnTo>
                  <a:lnTo>
                    <a:pt x="5135" y="6337"/>
                  </a:lnTo>
                  <a:cubicBezTo>
                    <a:pt x="5183" y="6385"/>
                    <a:pt x="5231" y="6402"/>
                    <a:pt x="5279" y="6402"/>
                  </a:cubicBezTo>
                  <a:cubicBezTo>
                    <a:pt x="5311" y="6402"/>
                    <a:pt x="5375" y="6385"/>
                    <a:pt x="5423" y="6337"/>
                  </a:cubicBezTo>
                  <a:cubicBezTo>
                    <a:pt x="5504" y="6257"/>
                    <a:pt x="5504" y="6145"/>
                    <a:pt x="5423" y="6065"/>
                  </a:cubicBezTo>
                  <a:lnTo>
                    <a:pt x="2953" y="3594"/>
                  </a:lnTo>
                  <a:lnTo>
                    <a:pt x="2953" y="209"/>
                  </a:lnTo>
                  <a:cubicBezTo>
                    <a:pt x="2953" y="80"/>
                    <a:pt x="2872" y="0"/>
                    <a:pt x="274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3025675" y="1600675"/>
              <a:ext cx="108300" cy="108325"/>
            </a:xfrm>
            <a:custGeom>
              <a:rect b="b" l="l" r="r" t="t"/>
              <a:pathLst>
                <a:path extrusionOk="0" h="4333" w="4332">
                  <a:moveTo>
                    <a:pt x="2166" y="1139"/>
                  </a:moveTo>
                  <a:cubicBezTo>
                    <a:pt x="2391" y="1605"/>
                    <a:pt x="2743" y="1990"/>
                    <a:pt x="3209" y="2182"/>
                  </a:cubicBezTo>
                  <a:cubicBezTo>
                    <a:pt x="2759" y="2391"/>
                    <a:pt x="2391" y="2776"/>
                    <a:pt x="2166" y="3225"/>
                  </a:cubicBezTo>
                  <a:cubicBezTo>
                    <a:pt x="1941" y="2760"/>
                    <a:pt x="1588" y="2391"/>
                    <a:pt x="1123" y="2182"/>
                  </a:cubicBezTo>
                  <a:cubicBezTo>
                    <a:pt x="1588" y="1974"/>
                    <a:pt x="1957" y="1605"/>
                    <a:pt x="2166" y="1139"/>
                  </a:cubicBezTo>
                  <a:close/>
                  <a:moveTo>
                    <a:pt x="2166" y="0"/>
                  </a:moveTo>
                  <a:cubicBezTo>
                    <a:pt x="2054" y="0"/>
                    <a:pt x="1973" y="81"/>
                    <a:pt x="1973" y="209"/>
                  </a:cubicBezTo>
                  <a:cubicBezTo>
                    <a:pt x="1973" y="1172"/>
                    <a:pt x="1187" y="1974"/>
                    <a:pt x="209" y="1974"/>
                  </a:cubicBezTo>
                  <a:cubicBezTo>
                    <a:pt x="80" y="1974"/>
                    <a:pt x="0" y="2054"/>
                    <a:pt x="0" y="2166"/>
                  </a:cubicBezTo>
                  <a:cubicBezTo>
                    <a:pt x="0" y="2295"/>
                    <a:pt x="80" y="2375"/>
                    <a:pt x="209" y="2375"/>
                  </a:cubicBezTo>
                  <a:cubicBezTo>
                    <a:pt x="1171" y="2375"/>
                    <a:pt x="1973" y="3145"/>
                    <a:pt x="1973" y="4140"/>
                  </a:cubicBezTo>
                  <a:cubicBezTo>
                    <a:pt x="1973" y="4252"/>
                    <a:pt x="2054" y="4332"/>
                    <a:pt x="2166" y="4332"/>
                  </a:cubicBezTo>
                  <a:cubicBezTo>
                    <a:pt x="2294" y="4332"/>
                    <a:pt x="2374" y="4252"/>
                    <a:pt x="2374" y="4140"/>
                  </a:cubicBezTo>
                  <a:cubicBezTo>
                    <a:pt x="2358" y="3177"/>
                    <a:pt x="3161" y="2375"/>
                    <a:pt x="4139" y="2375"/>
                  </a:cubicBezTo>
                  <a:cubicBezTo>
                    <a:pt x="4252" y="2375"/>
                    <a:pt x="4332" y="2295"/>
                    <a:pt x="4332" y="2166"/>
                  </a:cubicBezTo>
                  <a:cubicBezTo>
                    <a:pt x="4332" y="2054"/>
                    <a:pt x="4252" y="1974"/>
                    <a:pt x="4139" y="1974"/>
                  </a:cubicBezTo>
                  <a:cubicBezTo>
                    <a:pt x="3177" y="1974"/>
                    <a:pt x="2374" y="1188"/>
                    <a:pt x="2374" y="209"/>
                  </a:cubicBezTo>
                  <a:cubicBezTo>
                    <a:pt x="2374" y="81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3398675" y="13199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72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73"/>
                    <a:pt x="1589" y="1910"/>
                    <a:pt x="1172" y="1910"/>
                  </a:cubicBezTo>
                  <a:cubicBezTo>
                    <a:pt x="738" y="1910"/>
                    <a:pt x="402" y="1573"/>
                    <a:pt x="402" y="1140"/>
                  </a:cubicBezTo>
                  <a:cubicBezTo>
                    <a:pt x="402" y="723"/>
                    <a:pt x="738" y="386"/>
                    <a:pt x="1172" y="386"/>
                  </a:cubicBezTo>
                  <a:close/>
                  <a:moveTo>
                    <a:pt x="1172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814"/>
                    <a:pt x="530" y="2327"/>
                    <a:pt x="1172" y="2327"/>
                  </a:cubicBezTo>
                  <a:cubicBezTo>
                    <a:pt x="1813" y="2327"/>
                    <a:pt x="2327" y="1814"/>
                    <a:pt x="2327" y="1172"/>
                  </a:cubicBezTo>
                  <a:cubicBezTo>
                    <a:pt x="2327" y="530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3919675" y="1058400"/>
              <a:ext cx="58200" cy="58175"/>
            </a:xfrm>
            <a:custGeom>
              <a:rect b="b" l="l" r="r" t="t"/>
              <a:pathLst>
                <a:path extrusionOk="0" h="2327" w="2328">
                  <a:moveTo>
                    <a:pt x="1156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73"/>
                    <a:pt x="1589" y="1910"/>
                    <a:pt x="1156" y="1910"/>
                  </a:cubicBezTo>
                  <a:cubicBezTo>
                    <a:pt x="739" y="1910"/>
                    <a:pt x="402" y="1573"/>
                    <a:pt x="402" y="1156"/>
                  </a:cubicBezTo>
                  <a:cubicBezTo>
                    <a:pt x="402" y="739"/>
                    <a:pt x="739" y="402"/>
                    <a:pt x="1156" y="402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4466775" y="1423800"/>
              <a:ext cx="57775" cy="58175"/>
            </a:xfrm>
            <a:custGeom>
              <a:rect b="b" l="l" r="r" t="t"/>
              <a:pathLst>
                <a:path extrusionOk="0" h="2327" w="2311">
                  <a:moveTo>
                    <a:pt x="1155" y="401"/>
                  </a:moveTo>
                  <a:cubicBezTo>
                    <a:pt x="1572" y="401"/>
                    <a:pt x="1925" y="738"/>
                    <a:pt x="1925" y="1155"/>
                  </a:cubicBezTo>
                  <a:cubicBezTo>
                    <a:pt x="1925" y="1589"/>
                    <a:pt x="1572" y="1925"/>
                    <a:pt x="1155" y="1925"/>
                  </a:cubicBezTo>
                  <a:cubicBezTo>
                    <a:pt x="738" y="1925"/>
                    <a:pt x="401" y="1589"/>
                    <a:pt x="401" y="1155"/>
                  </a:cubicBezTo>
                  <a:cubicBezTo>
                    <a:pt x="401" y="738"/>
                    <a:pt x="738" y="401"/>
                    <a:pt x="1155" y="401"/>
                  </a:cubicBezTo>
                  <a:close/>
                  <a:moveTo>
                    <a:pt x="1155" y="0"/>
                  </a:moveTo>
                  <a:cubicBezTo>
                    <a:pt x="514" y="0"/>
                    <a:pt x="0" y="514"/>
                    <a:pt x="0" y="1155"/>
                  </a:cubicBezTo>
                  <a:cubicBezTo>
                    <a:pt x="0" y="1797"/>
                    <a:pt x="514" y="2327"/>
                    <a:pt x="1155" y="2327"/>
                  </a:cubicBezTo>
                  <a:cubicBezTo>
                    <a:pt x="1797" y="2327"/>
                    <a:pt x="2310" y="1797"/>
                    <a:pt x="2310" y="1155"/>
                  </a:cubicBezTo>
                  <a:cubicBezTo>
                    <a:pt x="2310" y="514"/>
                    <a:pt x="1797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4400575" y="982200"/>
              <a:ext cx="157675" cy="294025"/>
            </a:xfrm>
            <a:custGeom>
              <a:rect b="b" l="l" r="r" t="t"/>
              <a:pathLst>
                <a:path extrusionOk="0" h="11761" w="6307">
                  <a:moveTo>
                    <a:pt x="4541" y="401"/>
                  </a:moveTo>
                  <a:cubicBezTo>
                    <a:pt x="5103" y="401"/>
                    <a:pt x="5632" y="434"/>
                    <a:pt x="5905" y="450"/>
                  </a:cubicBezTo>
                  <a:lnTo>
                    <a:pt x="5905" y="1877"/>
                  </a:lnTo>
                  <a:lnTo>
                    <a:pt x="5055" y="1877"/>
                  </a:lnTo>
                  <a:cubicBezTo>
                    <a:pt x="3980" y="1877"/>
                    <a:pt x="3851" y="2519"/>
                    <a:pt x="3851" y="3065"/>
                  </a:cubicBezTo>
                  <a:lnTo>
                    <a:pt x="3851" y="4348"/>
                  </a:lnTo>
                  <a:cubicBezTo>
                    <a:pt x="3851" y="4460"/>
                    <a:pt x="3932" y="4541"/>
                    <a:pt x="4044" y="4541"/>
                  </a:cubicBezTo>
                  <a:lnTo>
                    <a:pt x="5825" y="4541"/>
                  </a:lnTo>
                  <a:lnTo>
                    <a:pt x="5632" y="6177"/>
                  </a:lnTo>
                  <a:lnTo>
                    <a:pt x="4060" y="6177"/>
                  </a:lnTo>
                  <a:cubicBezTo>
                    <a:pt x="3948" y="6177"/>
                    <a:pt x="3867" y="6257"/>
                    <a:pt x="3867" y="6370"/>
                  </a:cubicBezTo>
                  <a:lnTo>
                    <a:pt x="3867" y="11359"/>
                  </a:lnTo>
                  <a:lnTo>
                    <a:pt x="2167" y="11359"/>
                  </a:lnTo>
                  <a:lnTo>
                    <a:pt x="2167" y="6370"/>
                  </a:lnTo>
                  <a:cubicBezTo>
                    <a:pt x="2167" y="6257"/>
                    <a:pt x="2087" y="6177"/>
                    <a:pt x="1958" y="6177"/>
                  </a:cubicBezTo>
                  <a:lnTo>
                    <a:pt x="402" y="6177"/>
                  </a:lnTo>
                  <a:lnTo>
                    <a:pt x="402" y="4541"/>
                  </a:lnTo>
                  <a:lnTo>
                    <a:pt x="1942" y="4541"/>
                  </a:lnTo>
                  <a:cubicBezTo>
                    <a:pt x="2055" y="4541"/>
                    <a:pt x="2135" y="4460"/>
                    <a:pt x="2135" y="4348"/>
                  </a:cubicBezTo>
                  <a:lnTo>
                    <a:pt x="2135" y="2856"/>
                  </a:lnTo>
                  <a:cubicBezTo>
                    <a:pt x="2135" y="1316"/>
                    <a:pt x="3049" y="401"/>
                    <a:pt x="4541" y="401"/>
                  </a:cubicBezTo>
                  <a:close/>
                  <a:moveTo>
                    <a:pt x="4541" y="0"/>
                  </a:moveTo>
                  <a:cubicBezTo>
                    <a:pt x="2825" y="0"/>
                    <a:pt x="1734" y="1091"/>
                    <a:pt x="1734" y="2856"/>
                  </a:cubicBezTo>
                  <a:lnTo>
                    <a:pt x="1734" y="4140"/>
                  </a:lnTo>
                  <a:lnTo>
                    <a:pt x="194" y="4140"/>
                  </a:lnTo>
                  <a:cubicBezTo>
                    <a:pt x="65" y="4140"/>
                    <a:pt x="1" y="4220"/>
                    <a:pt x="1" y="4348"/>
                  </a:cubicBezTo>
                  <a:lnTo>
                    <a:pt x="1" y="6370"/>
                  </a:lnTo>
                  <a:cubicBezTo>
                    <a:pt x="1" y="6498"/>
                    <a:pt x="65" y="6578"/>
                    <a:pt x="194" y="6578"/>
                  </a:cubicBezTo>
                  <a:lnTo>
                    <a:pt x="1734" y="6578"/>
                  </a:lnTo>
                  <a:lnTo>
                    <a:pt x="1734" y="11568"/>
                  </a:lnTo>
                  <a:lnTo>
                    <a:pt x="1766" y="11568"/>
                  </a:lnTo>
                  <a:cubicBezTo>
                    <a:pt x="1766" y="11680"/>
                    <a:pt x="1846" y="11760"/>
                    <a:pt x="1958" y="11760"/>
                  </a:cubicBezTo>
                  <a:lnTo>
                    <a:pt x="4044" y="11760"/>
                  </a:lnTo>
                  <a:cubicBezTo>
                    <a:pt x="4172" y="11760"/>
                    <a:pt x="4253" y="11680"/>
                    <a:pt x="4253" y="11568"/>
                  </a:cubicBezTo>
                  <a:lnTo>
                    <a:pt x="4253" y="6578"/>
                  </a:lnTo>
                  <a:lnTo>
                    <a:pt x="5793" y="6578"/>
                  </a:lnTo>
                  <a:cubicBezTo>
                    <a:pt x="5889" y="6578"/>
                    <a:pt x="5969" y="6498"/>
                    <a:pt x="5985" y="6386"/>
                  </a:cubicBezTo>
                  <a:lnTo>
                    <a:pt x="6258" y="4364"/>
                  </a:lnTo>
                  <a:cubicBezTo>
                    <a:pt x="6258" y="4300"/>
                    <a:pt x="6226" y="4252"/>
                    <a:pt x="6210" y="4204"/>
                  </a:cubicBezTo>
                  <a:cubicBezTo>
                    <a:pt x="6194" y="4172"/>
                    <a:pt x="6114" y="4140"/>
                    <a:pt x="6049" y="4140"/>
                  </a:cubicBezTo>
                  <a:lnTo>
                    <a:pt x="4253" y="4140"/>
                  </a:lnTo>
                  <a:lnTo>
                    <a:pt x="4253" y="3065"/>
                  </a:lnTo>
                  <a:cubicBezTo>
                    <a:pt x="4253" y="2535"/>
                    <a:pt x="4365" y="2279"/>
                    <a:pt x="5055" y="2279"/>
                  </a:cubicBezTo>
                  <a:lnTo>
                    <a:pt x="6114" y="2279"/>
                  </a:lnTo>
                  <a:cubicBezTo>
                    <a:pt x="6226" y="2279"/>
                    <a:pt x="6306" y="2198"/>
                    <a:pt x="6306" y="2086"/>
                  </a:cubicBezTo>
                  <a:lnTo>
                    <a:pt x="6306" y="273"/>
                  </a:lnTo>
                  <a:cubicBezTo>
                    <a:pt x="6306" y="177"/>
                    <a:pt x="6226" y="97"/>
                    <a:pt x="6130" y="81"/>
                  </a:cubicBezTo>
                  <a:cubicBezTo>
                    <a:pt x="5937" y="49"/>
                    <a:pt x="5263" y="0"/>
                    <a:pt x="454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3421125" y="1510425"/>
              <a:ext cx="32125" cy="32125"/>
            </a:xfrm>
            <a:custGeom>
              <a:rect b="b" l="l" r="r" t="t"/>
              <a:pathLst>
                <a:path extrusionOk="0" h="1285" w="1285">
                  <a:moveTo>
                    <a:pt x="643" y="1"/>
                  </a:moveTo>
                  <a:cubicBezTo>
                    <a:pt x="290" y="1"/>
                    <a:pt x="1" y="289"/>
                    <a:pt x="1" y="642"/>
                  </a:cubicBezTo>
                  <a:cubicBezTo>
                    <a:pt x="1" y="979"/>
                    <a:pt x="290" y="1284"/>
                    <a:pt x="643" y="1284"/>
                  </a:cubicBezTo>
                  <a:cubicBezTo>
                    <a:pt x="1012" y="1284"/>
                    <a:pt x="1284" y="1011"/>
                    <a:pt x="1284" y="642"/>
                  </a:cubicBezTo>
                  <a:cubicBezTo>
                    <a:pt x="1284" y="289"/>
                    <a:pt x="1012" y="1"/>
                    <a:pt x="64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3281950" y="1533700"/>
              <a:ext cx="149225" cy="149225"/>
            </a:xfrm>
            <a:custGeom>
              <a:rect b="b" l="l" r="r" t="t"/>
              <a:pathLst>
                <a:path extrusionOk="0" h="5969" w="5969">
                  <a:moveTo>
                    <a:pt x="2985" y="401"/>
                  </a:moveTo>
                  <a:cubicBezTo>
                    <a:pt x="4413" y="401"/>
                    <a:pt x="5568" y="1556"/>
                    <a:pt x="5568" y="2984"/>
                  </a:cubicBezTo>
                  <a:cubicBezTo>
                    <a:pt x="5568" y="4412"/>
                    <a:pt x="4413" y="5567"/>
                    <a:pt x="2985" y="5567"/>
                  </a:cubicBezTo>
                  <a:cubicBezTo>
                    <a:pt x="1557" y="5567"/>
                    <a:pt x="402" y="4412"/>
                    <a:pt x="402" y="2984"/>
                  </a:cubicBezTo>
                  <a:cubicBezTo>
                    <a:pt x="402" y="1556"/>
                    <a:pt x="1557" y="401"/>
                    <a:pt x="2985" y="401"/>
                  </a:cubicBezTo>
                  <a:close/>
                  <a:moveTo>
                    <a:pt x="2985" y="0"/>
                  </a:moveTo>
                  <a:cubicBezTo>
                    <a:pt x="1348" y="0"/>
                    <a:pt x="1" y="1332"/>
                    <a:pt x="1" y="2984"/>
                  </a:cubicBezTo>
                  <a:cubicBezTo>
                    <a:pt x="1" y="4621"/>
                    <a:pt x="1348" y="5968"/>
                    <a:pt x="2985" y="5968"/>
                  </a:cubicBezTo>
                  <a:cubicBezTo>
                    <a:pt x="4621" y="5968"/>
                    <a:pt x="5969" y="4621"/>
                    <a:pt x="5969" y="2984"/>
                  </a:cubicBezTo>
                  <a:cubicBezTo>
                    <a:pt x="5969" y="1332"/>
                    <a:pt x="4621" y="0"/>
                    <a:pt x="298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3208950" y="1466700"/>
              <a:ext cx="294425" cy="281200"/>
            </a:xfrm>
            <a:custGeom>
              <a:rect b="b" l="l" r="r" t="t"/>
              <a:pathLst>
                <a:path extrusionOk="0" h="11248" w="11777">
                  <a:moveTo>
                    <a:pt x="7557" y="402"/>
                  </a:moveTo>
                  <a:cubicBezTo>
                    <a:pt x="9675" y="402"/>
                    <a:pt x="11408" y="2135"/>
                    <a:pt x="11408" y="4252"/>
                  </a:cubicBezTo>
                  <a:lnTo>
                    <a:pt x="11408" y="6996"/>
                  </a:lnTo>
                  <a:cubicBezTo>
                    <a:pt x="11408" y="9130"/>
                    <a:pt x="9675" y="10846"/>
                    <a:pt x="7557" y="10846"/>
                  </a:cubicBezTo>
                  <a:lnTo>
                    <a:pt x="4284" y="10846"/>
                  </a:lnTo>
                  <a:cubicBezTo>
                    <a:pt x="4275" y="10846"/>
                    <a:pt x="4265" y="10846"/>
                    <a:pt x="4255" y="10846"/>
                  </a:cubicBezTo>
                  <a:cubicBezTo>
                    <a:pt x="2135" y="10846"/>
                    <a:pt x="434" y="9120"/>
                    <a:pt x="434" y="6996"/>
                  </a:cubicBezTo>
                  <a:lnTo>
                    <a:pt x="434" y="4252"/>
                  </a:lnTo>
                  <a:cubicBezTo>
                    <a:pt x="434" y="2135"/>
                    <a:pt x="2151" y="402"/>
                    <a:pt x="4284" y="402"/>
                  </a:cubicBezTo>
                  <a:close/>
                  <a:moveTo>
                    <a:pt x="4252" y="1"/>
                  </a:moveTo>
                  <a:cubicBezTo>
                    <a:pt x="1910" y="1"/>
                    <a:pt x="1" y="1910"/>
                    <a:pt x="1" y="4252"/>
                  </a:cubicBezTo>
                  <a:lnTo>
                    <a:pt x="1" y="6996"/>
                  </a:lnTo>
                  <a:cubicBezTo>
                    <a:pt x="1" y="9354"/>
                    <a:pt x="1910" y="11247"/>
                    <a:pt x="4252" y="11247"/>
                  </a:cubicBezTo>
                  <a:lnTo>
                    <a:pt x="7525" y="11247"/>
                  </a:lnTo>
                  <a:cubicBezTo>
                    <a:pt x="7535" y="11247"/>
                    <a:pt x="7545" y="11247"/>
                    <a:pt x="7555" y="11247"/>
                  </a:cubicBezTo>
                  <a:cubicBezTo>
                    <a:pt x="9884" y="11247"/>
                    <a:pt x="11777" y="9344"/>
                    <a:pt x="11777" y="6996"/>
                  </a:cubicBezTo>
                  <a:lnTo>
                    <a:pt x="11777" y="4252"/>
                  </a:lnTo>
                  <a:cubicBezTo>
                    <a:pt x="11777" y="1910"/>
                    <a:pt x="9868" y="1"/>
                    <a:pt x="752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2676325" y="1225650"/>
              <a:ext cx="318875" cy="316900"/>
            </a:xfrm>
            <a:custGeom>
              <a:rect b="b" l="l" r="r" t="t"/>
              <a:pathLst>
                <a:path extrusionOk="0" h="12676" w="12755">
                  <a:moveTo>
                    <a:pt x="7747" y="510"/>
                  </a:moveTo>
                  <a:cubicBezTo>
                    <a:pt x="7775" y="531"/>
                    <a:pt x="7804" y="533"/>
                    <a:pt x="7845" y="546"/>
                  </a:cubicBezTo>
                  <a:cubicBezTo>
                    <a:pt x="7942" y="562"/>
                    <a:pt x="8038" y="610"/>
                    <a:pt x="8134" y="626"/>
                  </a:cubicBezTo>
                  <a:cubicBezTo>
                    <a:pt x="8214" y="642"/>
                    <a:pt x="8279" y="659"/>
                    <a:pt x="8359" y="707"/>
                  </a:cubicBezTo>
                  <a:cubicBezTo>
                    <a:pt x="8407" y="723"/>
                    <a:pt x="8439" y="739"/>
                    <a:pt x="8503" y="739"/>
                  </a:cubicBezTo>
                  <a:cubicBezTo>
                    <a:pt x="8616" y="787"/>
                    <a:pt x="8744" y="851"/>
                    <a:pt x="8840" y="883"/>
                  </a:cubicBezTo>
                  <a:cubicBezTo>
                    <a:pt x="8888" y="899"/>
                    <a:pt x="8936" y="931"/>
                    <a:pt x="8985" y="947"/>
                  </a:cubicBezTo>
                  <a:cubicBezTo>
                    <a:pt x="9049" y="979"/>
                    <a:pt x="9129" y="1011"/>
                    <a:pt x="9177" y="1044"/>
                  </a:cubicBezTo>
                  <a:cubicBezTo>
                    <a:pt x="9257" y="1092"/>
                    <a:pt x="9337" y="1124"/>
                    <a:pt x="9418" y="1188"/>
                  </a:cubicBezTo>
                  <a:lnTo>
                    <a:pt x="9610" y="1300"/>
                  </a:lnTo>
                  <a:cubicBezTo>
                    <a:pt x="9690" y="1348"/>
                    <a:pt x="9739" y="1413"/>
                    <a:pt x="9819" y="1445"/>
                  </a:cubicBezTo>
                  <a:cubicBezTo>
                    <a:pt x="9851" y="1461"/>
                    <a:pt x="9883" y="1493"/>
                    <a:pt x="9899" y="1509"/>
                  </a:cubicBezTo>
                  <a:cubicBezTo>
                    <a:pt x="9578" y="1749"/>
                    <a:pt x="9225" y="1942"/>
                    <a:pt x="8856" y="2102"/>
                  </a:cubicBezTo>
                  <a:cubicBezTo>
                    <a:pt x="8570" y="1436"/>
                    <a:pt x="8190" y="895"/>
                    <a:pt x="7747" y="510"/>
                  </a:cubicBezTo>
                  <a:close/>
                  <a:moveTo>
                    <a:pt x="5006" y="530"/>
                  </a:moveTo>
                  <a:cubicBezTo>
                    <a:pt x="4573" y="899"/>
                    <a:pt x="4204" y="1445"/>
                    <a:pt x="3883" y="2135"/>
                  </a:cubicBezTo>
                  <a:cubicBezTo>
                    <a:pt x="3530" y="1974"/>
                    <a:pt x="3193" y="1766"/>
                    <a:pt x="2840" y="1525"/>
                  </a:cubicBezTo>
                  <a:cubicBezTo>
                    <a:pt x="2840" y="1477"/>
                    <a:pt x="2872" y="1461"/>
                    <a:pt x="2904" y="1445"/>
                  </a:cubicBezTo>
                  <a:cubicBezTo>
                    <a:pt x="2984" y="1380"/>
                    <a:pt x="3048" y="1348"/>
                    <a:pt x="3129" y="1284"/>
                  </a:cubicBezTo>
                  <a:cubicBezTo>
                    <a:pt x="3193" y="1252"/>
                    <a:pt x="3241" y="1204"/>
                    <a:pt x="3305" y="1188"/>
                  </a:cubicBezTo>
                  <a:cubicBezTo>
                    <a:pt x="3385" y="1140"/>
                    <a:pt x="3466" y="1092"/>
                    <a:pt x="3546" y="1044"/>
                  </a:cubicBezTo>
                  <a:cubicBezTo>
                    <a:pt x="3610" y="1011"/>
                    <a:pt x="3674" y="979"/>
                    <a:pt x="3754" y="947"/>
                  </a:cubicBezTo>
                  <a:cubicBezTo>
                    <a:pt x="3786" y="931"/>
                    <a:pt x="3851" y="899"/>
                    <a:pt x="3883" y="883"/>
                  </a:cubicBezTo>
                  <a:cubicBezTo>
                    <a:pt x="4011" y="819"/>
                    <a:pt x="4107" y="787"/>
                    <a:pt x="4236" y="739"/>
                  </a:cubicBezTo>
                  <a:cubicBezTo>
                    <a:pt x="4268" y="723"/>
                    <a:pt x="4300" y="707"/>
                    <a:pt x="4364" y="707"/>
                  </a:cubicBezTo>
                  <a:cubicBezTo>
                    <a:pt x="4444" y="691"/>
                    <a:pt x="4508" y="642"/>
                    <a:pt x="4589" y="626"/>
                  </a:cubicBezTo>
                  <a:cubicBezTo>
                    <a:pt x="4685" y="578"/>
                    <a:pt x="4797" y="562"/>
                    <a:pt x="4893" y="546"/>
                  </a:cubicBezTo>
                  <a:cubicBezTo>
                    <a:pt x="4926" y="546"/>
                    <a:pt x="4974" y="530"/>
                    <a:pt x="5006" y="530"/>
                  </a:cubicBezTo>
                  <a:close/>
                  <a:moveTo>
                    <a:pt x="6161" y="370"/>
                  </a:moveTo>
                  <a:lnTo>
                    <a:pt x="6161" y="2648"/>
                  </a:lnTo>
                  <a:cubicBezTo>
                    <a:pt x="5487" y="2632"/>
                    <a:pt x="4845" y="2487"/>
                    <a:pt x="4236" y="2263"/>
                  </a:cubicBezTo>
                  <a:cubicBezTo>
                    <a:pt x="4717" y="1188"/>
                    <a:pt x="5391" y="482"/>
                    <a:pt x="6161" y="370"/>
                  </a:cubicBezTo>
                  <a:close/>
                  <a:moveTo>
                    <a:pt x="6562" y="370"/>
                  </a:moveTo>
                  <a:cubicBezTo>
                    <a:pt x="7316" y="466"/>
                    <a:pt x="7974" y="1188"/>
                    <a:pt x="8487" y="2263"/>
                  </a:cubicBezTo>
                  <a:cubicBezTo>
                    <a:pt x="7878" y="2504"/>
                    <a:pt x="7236" y="2632"/>
                    <a:pt x="6562" y="2648"/>
                  </a:cubicBezTo>
                  <a:lnTo>
                    <a:pt x="6562" y="370"/>
                  </a:lnTo>
                  <a:close/>
                  <a:moveTo>
                    <a:pt x="8616" y="2632"/>
                  </a:moveTo>
                  <a:cubicBezTo>
                    <a:pt x="8985" y="3594"/>
                    <a:pt x="9225" y="4798"/>
                    <a:pt x="9241" y="6097"/>
                  </a:cubicBezTo>
                  <a:lnTo>
                    <a:pt x="6562" y="6097"/>
                  </a:lnTo>
                  <a:lnTo>
                    <a:pt x="6562" y="3049"/>
                  </a:lnTo>
                  <a:cubicBezTo>
                    <a:pt x="7284" y="3033"/>
                    <a:pt x="7974" y="2889"/>
                    <a:pt x="8616" y="2632"/>
                  </a:cubicBezTo>
                  <a:close/>
                  <a:moveTo>
                    <a:pt x="2503" y="1766"/>
                  </a:moveTo>
                  <a:cubicBezTo>
                    <a:pt x="2888" y="2054"/>
                    <a:pt x="3289" y="2311"/>
                    <a:pt x="3706" y="2487"/>
                  </a:cubicBezTo>
                  <a:cubicBezTo>
                    <a:pt x="3321" y="3498"/>
                    <a:pt x="3081" y="4750"/>
                    <a:pt x="3064" y="6113"/>
                  </a:cubicBezTo>
                  <a:lnTo>
                    <a:pt x="385" y="6113"/>
                  </a:lnTo>
                  <a:cubicBezTo>
                    <a:pt x="433" y="4381"/>
                    <a:pt x="1236" y="2808"/>
                    <a:pt x="2503" y="1766"/>
                  </a:cubicBezTo>
                  <a:close/>
                  <a:moveTo>
                    <a:pt x="4091" y="2648"/>
                  </a:moveTo>
                  <a:cubicBezTo>
                    <a:pt x="4749" y="2889"/>
                    <a:pt x="5439" y="3033"/>
                    <a:pt x="6161" y="3065"/>
                  </a:cubicBezTo>
                  <a:lnTo>
                    <a:pt x="6161" y="6113"/>
                  </a:lnTo>
                  <a:lnTo>
                    <a:pt x="3466" y="6113"/>
                  </a:lnTo>
                  <a:cubicBezTo>
                    <a:pt x="3482" y="4814"/>
                    <a:pt x="3706" y="3611"/>
                    <a:pt x="4091" y="2648"/>
                  </a:cubicBezTo>
                  <a:close/>
                  <a:moveTo>
                    <a:pt x="10204" y="1766"/>
                  </a:moveTo>
                  <a:cubicBezTo>
                    <a:pt x="11455" y="2824"/>
                    <a:pt x="12273" y="4381"/>
                    <a:pt x="12338" y="6113"/>
                  </a:cubicBezTo>
                  <a:lnTo>
                    <a:pt x="9642" y="6113"/>
                  </a:lnTo>
                  <a:cubicBezTo>
                    <a:pt x="9626" y="4750"/>
                    <a:pt x="9386" y="3498"/>
                    <a:pt x="9001" y="2487"/>
                  </a:cubicBezTo>
                  <a:cubicBezTo>
                    <a:pt x="9418" y="2295"/>
                    <a:pt x="9819" y="2054"/>
                    <a:pt x="10204" y="1766"/>
                  </a:cubicBezTo>
                  <a:close/>
                  <a:moveTo>
                    <a:pt x="9241" y="6514"/>
                  </a:moveTo>
                  <a:cubicBezTo>
                    <a:pt x="9225" y="7830"/>
                    <a:pt x="9001" y="9033"/>
                    <a:pt x="8616" y="9996"/>
                  </a:cubicBezTo>
                  <a:cubicBezTo>
                    <a:pt x="7958" y="9755"/>
                    <a:pt x="7268" y="9611"/>
                    <a:pt x="6562" y="9563"/>
                  </a:cubicBezTo>
                  <a:lnTo>
                    <a:pt x="6562" y="6514"/>
                  </a:lnTo>
                  <a:close/>
                  <a:moveTo>
                    <a:pt x="6161" y="6546"/>
                  </a:moveTo>
                  <a:lnTo>
                    <a:pt x="6161" y="9595"/>
                  </a:lnTo>
                  <a:cubicBezTo>
                    <a:pt x="5439" y="9611"/>
                    <a:pt x="4733" y="9755"/>
                    <a:pt x="4091" y="10012"/>
                  </a:cubicBezTo>
                  <a:cubicBezTo>
                    <a:pt x="3722" y="9049"/>
                    <a:pt x="3482" y="7846"/>
                    <a:pt x="3466" y="6546"/>
                  </a:cubicBezTo>
                  <a:close/>
                  <a:moveTo>
                    <a:pt x="3064" y="6546"/>
                  </a:moveTo>
                  <a:cubicBezTo>
                    <a:pt x="3081" y="7910"/>
                    <a:pt x="3321" y="9162"/>
                    <a:pt x="3706" y="10172"/>
                  </a:cubicBezTo>
                  <a:cubicBezTo>
                    <a:pt x="3289" y="10349"/>
                    <a:pt x="2888" y="10589"/>
                    <a:pt x="2503" y="10894"/>
                  </a:cubicBezTo>
                  <a:cubicBezTo>
                    <a:pt x="1268" y="9835"/>
                    <a:pt x="433" y="8279"/>
                    <a:pt x="385" y="6546"/>
                  </a:cubicBezTo>
                  <a:close/>
                  <a:moveTo>
                    <a:pt x="12338" y="6546"/>
                  </a:moveTo>
                  <a:cubicBezTo>
                    <a:pt x="12257" y="8263"/>
                    <a:pt x="11455" y="9835"/>
                    <a:pt x="10204" y="10894"/>
                  </a:cubicBezTo>
                  <a:cubicBezTo>
                    <a:pt x="9819" y="10605"/>
                    <a:pt x="9418" y="10349"/>
                    <a:pt x="9001" y="10172"/>
                  </a:cubicBezTo>
                  <a:cubicBezTo>
                    <a:pt x="9386" y="9162"/>
                    <a:pt x="9626" y="7910"/>
                    <a:pt x="9642" y="6546"/>
                  </a:cubicBezTo>
                  <a:close/>
                  <a:moveTo>
                    <a:pt x="3867" y="10509"/>
                  </a:moveTo>
                  <a:cubicBezTo>
                    <a:pt x="4171" y="11183"/>
                    <a:pt x="4557" y="11729"/>
                    <a:pt x="4990" y="12114"/>
                  </a:cubicBezTo>
                  <a:cubicBezTo>
                    <a:pt x="4958" y="12114"/>
                    <a:pt x="4909" y="12098"/>
                    <a:pt x="4877" y="12098"/>
                  </a:cubicBezTo>
                  <a:cubicBezTo>
                    <a:pt x="4765" y="12081"/>
                    <a:pt x="4669" y="12049"/>
                    <a:pt x="4573" y="12017"/>
                  </a:cubicBezTo>
                  <a:cubicBezTo>
                    <a:pt x="4492" y="12001"/>
                    <a:pt x="4428" y="11969"/>
                    <a:pt x="4348" y="11937"/>
                  </a:cubicBezTo>
                  <a:cubicBezTo>
                    <a:pt x="4316" y="11921"/>
                    <a:pt x="4252" y="11889"/>
                    <a:pt x="4204" y="11873"/>
                  </a:cubicBezTo>
                  <a:cubicBezTo>
                    <a:pt x="4091" y="11825"/>
                    <a:pt x="3995" y="11777"/>
                    <a:pt x="3867" y="11729"/>
                  </a:cubicBezTo>
                  <a:cubicBezTo>
                    <a:pt x="3835" y="11712"/>
                    <a:pt x="3770" y="11696"/>
                    <a:pt x="3722" y="11664"/>
                  </a:cubicBezTo>
                  <a:cubicBezTo>
                    <a:pt x="3674" y="11632"/>
                    <a:pt x="3610" y="11616"/>
                    <a:pt x="3530" y="11568"/>
                  </a:cubicBezTo>
                  <a:cubicBezTo>
                    <a:pt x="3450" y="11536"/>
                    <a:pt x="3369" y="11472"/>
                    <a:pt x="3289" y="11424"/>
                  </a:cubicBezTo>
                  <a:cubicBezTo>
                    <a:pt x="3225" y="11392"/>
                    <a:pt x="3161" y="11376"/>
                    <a:pt x="3129" y="11327"/>
                  </a:cubicBezTo>
                  <a:cubicBezTo>
                    <a:pt x="3048" y="11295"/>
                    <a:pt x="2984" y="11231"/>
                    <a:pt x="2904" y="11167"/>
                  </a:cubicBezTo>
                  <a:cubicBezTo>
                    <a:pt x="2888" y="11151"/>
                    <a:pt x="2840" y="11135"/>
                    <a:pt x="2824" y="11103"/>
                  </a:cubicBezTo>
                  <a:cubicBezTo>
                    <a:pt x="3145" y="10862"/>
                    <a:pt x="3514" y="10670"/>
                    <a:pt x="3867" y="10509"/>
                  </a:cubicBezTo>
                  <a:close/>
                  <a:moveTo>
                    <a:pt x="8792" y="10509"/>
                  </a:moveTo>
                  <a:cubicBezTo>
                    <a:pt x="9161" y="10670"/>
                    <a:pt x="9498" y="10862"/>
                    <a:pt x="9835" y="11103"/>
                  </a:cubicBezTo>
                  <a:cubicBezTo>
                    <a:pt x="9851" y="11151"/>
                    <a:pt x="9819" y="11167"/>
                    <a:pt x="9787" y="11199"/>
                  </a:cubicBezTo>
                  <a:cubicBezTo>
                    <a:pt x="9706" y="11247"/>
                    <a:pt x="9642" y="11295"/>
                    <a:pt x="9562" y="11327"/>
                  </a:cubicBezTo>
                  <a:lnTo>
                    <a:pt x="9386" y="11456"/>
                  </a:lnTo>
                  <a:cubicBezTo>
                    <a:pt x="9305" y="11488"/>
                    <a:pt x="9225" y="11536"/>
                    <a:pt x="9145" y="11584"/>
                  </a:cubicBezTo>
                  <a:cubicBezTo>
                    <a:pt x="9081" y="11632"/>
                    <a:pt x="9017" y="11648"/>
                    <a:pt x="8936" y="11696"/>
                  </a:cubicBezTo>
                  <a:cubicBezTo>
                    <a:pt x="8904" y="11712"/>
                    <a:pt x="8840" y="11729"/>
                    <a:pt x="8792" y="11745"/>
                  </a:cubicBezTo>
                  <a:cubicBezTo>
                    <a:pt x="8680" y="11809"/>
                    <a:pt x="8551" y="11857"/>
                    <a:pt x="8455" y="11889"/>
                  </a:cubicBezTo>
                  <a:cubicBezTo>
                    <a:pt x="8423" y="11905"/>
                    <a:pt x="8375" y="11937"/>
                    <a:pt x="8311" y="11937"/>
                  </a:cubicBezTo>
                  <a:cubicBezTo>
                    <a:pt x="8230" y="11953"/>
                    <a:pt x="8182" y="11985"/>
                    <a:pt x="8102" y="12017"/>
                  </a:cubicBezTo>
                  <a:cubicBezTo>
                    <a:pt x="7990" y="12049"/>
                    <a:pt x="7894" y="12065"/>
                    <a:pt x="7797" y="12098"/>
                  </a:cubicBezTo>
                  <a:cubicBezTo>
                    <a:pt x="7749" y="12098"/>
                    <a:pt x="7717" y="12114"/>
                    <a:pt x="7669" y="12114"/>
                  </a:cubicBezTo>
                  <a:cubicBezTo>
                    <a:pt x="8118" y="11729"/>
                    <a:pt x="8471" y="11183"/>
                    <a:pt x="8792" y="10509"/>
                  </a:cubicBezTo>
                  <a:close/>
                  <a:moveTo>
                    <a:pt x="6161" y="9996"/>
                  </a:moveTo>
                  <a:lnTo>
                    <a:pt x="6161" y="12274"/>
                  </a:lnTo>
                  <a:cubicBezTo>
                    <a:pt x="5391" y="12178"/>
                    <a:pt x="4733" y="11456"/>
                    <a:pt x="4236" y="10365"/>
                  </a:cubicBezTo>
                  <a:cubicBezTo>
                    <a:pt x="4829" y="10124"/>
                    <a:pt x="5471" y="10012"/>
                    <a:pt x="6161" y="9996"/>
                  </a:cubicBezTo>
                  <a:close/>
                  <a:moveTo>
                    <a:pt x="6562" y="9996"/>
                  </a:moveTo>
                  <a:cubicBezTo>
                    <a:pt x="7220" y="10012"/>
                    <a:pt x="7861" y="10156"/>
                    <a:pt x="8487" y="10365"/>
                  </a:cubicBezTo>
                  <a:cubicBezTo>
                    <a:pt x="8006" y="11456"/>
                    <a:pt x="7316" y="12178"/>
                    <a:pt x="6562" y="12274"/>
                  </a:cubicBezTo>
                  <a:lnTo>
                    <a:pt x="6562" y="9996"/>
                  </a:lnTo>
                  <a:close/>
                  <a:moveTo>
                    <a:pt x="6353" y="1"/>
                  </a:moveTo>
                  <a:cubicBezTo>
                    <a:pt x="6193" y="1"/>
                    <a:pt x="6033" y="1"/>
                    <a:pt x="5872" y="17"/>
                  </a:cubicBezTo>
                  <a:lnTo>
                    <a:pt x="5760" y="17"/>
                  </a:lnTo>
                  <a:lnTo>
                    <a:pt x="5327" y="81"/>
                  </a:lnTo>
                  <a:cubicBezTo>
                    <a:pt x="5278" y="81"/>
                    <a:pt x="5230" y="97"/>
                    <a:pt x="5166" y="97"/>
                  </a:cubicBezTo>
                  <a:lnTo>
                    <a:pt x="4877" y="161"/>
                  </a:lnTo>
                  <a:cubicBezTo>
                    <a:pt x="4765" y="177"/>
                    <a:pt x="4685" y="193"/>
                    <a:pt x="4605" y="241"/>
                  </a:cubicBezTo>
                  <a:cubicBezTo>
                    <a:pt x="4524" y="257"/>
                    <a:pt x="4444" y="273"/>
                    <a:pt x="4396" y="306"/>
                  </a:cubicBezTo>
                  <a:cubicBezTo>
                    <a:pt x="4316" y="322"/>
                    <a:pt x="4236" y="354"/>
                    <a:pt x="4155" y="386"/>
                  </a:cubicBezTo>
                  <a:cubicBezTo>
                    <a:pt x="4043" y="418"/>
                    <a:pt x="3963" y="466"/>
                    <a:pt x="3867" y="498"/>
                  </a:cubicBezTo>
                  <a:cubicBezTo>
                    <a:pt x="3786" y="546"/>
                    <a:pt x="3722" y="562"/>
                    <a:pt x="3642" y="594"/>
                  </a:cubicBezTo>
                  <a:cubicBezTo>
                    <a:pt x="3546" y="642"/>
                    <a:pt x="3466" y="675"/>
                    <a:pt x="3385" y="739"/>
                  </a:cubicBezTo>
                  <a:cubicBezTo>
                    <a:pt x="3305" y="787"/>
                    <a:pt x="3241" y="819"/>
                    <a:pt x="3193" y="867"/>
                  </a:cubicBezTo>
                  <a:cubicBezTo>
                    <a:pt x="3113" y="915"/>
                    <a:pt x="3000" y="963"/>
                    <a:pt x="2920" y="1028"/>
                  </a:cubicBezTo>
                  <a:cubicBezTo>
                    <a:pt x="2872" y="1060"/>
                    <a:pt x="2824" y="1076"/>
                    <a:pt x="2760" y="1124"/>
                  </a:cubicBezTo>
                  <a:cubicBezTo>
                    <a:pt x="2663" y="1204"/>
                    <a:pt x="2567" y="1268"/>
                    <a:pt x="2471" y="1348"/>
                  </a:cubicBezTo>
                  <a:cubicBezTo>
                    <a:pt x="2439" y="1364"/>
                    <a:pt x="2423" y="1380"/>
                    <a:pt x="2391" y="1397"/>
                  </a:cubicBezTo>
                  <a:cubicBezTo>
                    <a:pt x="947" y="2568"/>
                    <a:pt x="0" y="4365"/>
                    <a:pt x="0" y="6354"/>
                  </a:cubicBezTo>
                  <a:cubicBezTo>
                    <a:pt x="0" y="8343"/>
                    <a:pt x="915" y="10140"/>
                    <a:pt x="2391" y="11311"/>
                  </a:cubicBezTo>
                  <a:cubicBezTo>
                    <a:pt x="2407" y="11327"/>
                    <a:pt x="2423" y="11343"/>
                    <a:pt x="2471" y="11376"/>
                  </a:cubicBezTo>
                  <a:cubicBezTo>
                    <a:pt x="2567" y="11456"/>
                    <a:pt x="2663" y="11536"/>
                    <a:pt x="2760" y="11584"/>
                  </a:cubicBezTo>
                  <a:cubicBezTo>
                    <a:pt x="2808" y="11632"/>
                    <a:pt x="2872" y="11648"/>
                    <a:pt x="2920" y="11696"/>
                  </a:cubicBezTo>
                  <a:cubicBezTo>
                    <a:pt x="3000" y="11745"/>
                    <a:pt x="3097" y="11793"/>
                    <a:pt x="3193" y="11857"/>
                  </a:cubicBezTo>
                  <a:cubicBezTo>
                    <a:pt x="3241" y="11889"/>
                    <a:pt x="3321" y="11937"/>
                    <a:pt x="3385" y="11969"/>
                  </a:cubicBezTo>
                  <a:cubicBezTo>
                    <a:pt x="3466" y="12017"/>
                    <a:pt x="3562" y="12065"/>
                    <a:pt x="3642" y="12114"/>
                  </a:cubicBezTo>
                  <a:cubicBezTo>
                    <a:pt x="3722" y="12146"/>
                    <a:pt x="3786" y="12178"/>
                    <a:pt x="3867" y="12210"/>
                  </a:cubicBezTo>
                  <a:cubicBezTo>
                    <a:pt x="3963" y="12258"/>
                    <a:pt x="4043" y="12290"/>
                    <a:pt x="4155" y="12338"/>
                  </a:cubicBezTo>
                  <a:cubicBezTo>
                    <a:pt x="4236" y="12370"/>
                    <a:pt x="4316" y="12386"/>
                    <a:pt x="4396" y="12418"/>
                  </a:cubicBezTo>
                  <a:cubicBezTo>
                    <a:pt x="4476" y="12434"/>
                    <a:pt x="4524" y="12450"/>
                    <a:pt x="4605" y="12467"/>
                  </a:cubicBezTo>
                  <a:cubicBezTo>
                    <a:pt x="4685" y="12499"/>
                    <a:pt x="4797" y="12515"/>
                    <a:pt x="4877" y="12547"/>
                  </a:cubicBezTo>
                  <a:cubicBezTo>
                    <a:pt x="4896" y="12544"/>
                    <a:pt x="4914" y="12542"/>
                    <a:pt x="4933" y="12542"/>
                  </a:cubicBezTo>
                  <a:cubicBezTo>
                    <a:pt x="5010" y="12542"/>
                    <a:pt x="5088" y="12566"/>
                    <a:pt x="5166" y="12579"/>
                  </a:cubicBezTo>
                  <a:cubicBezTo>
                    <a:pt x="5230" y="12579"/>
                    <a:pt x="5278" y="12595"/>
                    <a:pt x="5327" y="12595"/>
                  </a:cubicBezTo>
                  <a:lnTo>
                    <a:pt x="5760" y="12659"/>
                  </a:lnTo>
                  <a:lnTo>
                    <a:pt x="5872" y="12659"/>
                  </a:lnTo>
                  <a:cubicBezTo>
                    <a:pt x="6033" y="12675"/>
                    <a:pt x="6193" y="12675"/>
                    <a:pt x="6353" y="12675"/>
                  </a:cubicBezTo>
                  <a:cubicBezTo>
                    <a:pt x="6514" y="12675"/>
                    <a:pt x="6674" y="12675"/>
                    <a:pt x="6835" y="12659"/>
                  </a:cubicBezTo>
                  <a:lnTo>
                    <a:pt x="6963" y="12659"/>
                  </a:lnTo>
                  <a:lnTo>
                    <a:pt x="7380" y="12595"/>
                  </a:lnTo>
                  <a:cubicBezTo>
                    <a:pt x="7444" y="12595"/>
                    <a:pt x="7476" y="12579"/>
                    <a:pt x="7541" y="12579"/>
                  </a:cubicBezTo>
                  <a:lnTo>
                    <a:pt x="7845" y="12515"/>
                  </a:lnTo>
                  <a:cubicBezTo>
                    <a:pt x="7942" y="12499"/>
                    <a:pt x="8022" y="12483"/>
                    <a:pt x="8102" y="12434"/>
                  </a:cubicBezTo>
                  <a:cubicBezTo>
                    <a:pt x="8182" y="12418"/>
                    <a:pt x="8247" y="12402"/>
                    <a:pt x="8311" y="12370"/>
                  </a:cubicBezTo>
                  <a:cubicBezTo>
                    <a:pt x="8391" y="12354"/>
                    <a:pt x="8503" y="12306"/>
                    <a:pt x="8583" y="12290"/>
                  </a:cubicBezTo>
                  <a:cubicBezTo>
                    <a:pt x="8680" y="12258"/>
                    <a:pt x="8760" y="12210"/>
                    <a:pt x="8856" y="12194"/>
                  </a:cubicBezTo>
                  <a:cubicBezTo>
                    <a:pt x="8936" y="12146"/>
                    <a:pt x="9001" y="12130"/>
                    <a:pt x="9081" y="12098"/>
                  </a:cubicBezTo>
                  <a:cubicBezTo>
                    <a:pt x="9161" y="12049"/>
                    <a:pt x="9257" y="12017"/>
                    <a:pt x="9337" y="11969"/>
                  </a:cubicBezTo>
                  <a:cubicBezTo>
                    <a:pt x="9418" y="11937"/>
                    <a:pt x="9482" y="11889"/>
                    <a:pt x="9562" y="11857"/>
                  </a:cubicBezTo>
                  <a:cubicBezTo>
                    <a:pt x="9642" y="11809"/>
                    <a:pt x="9723" y="11745"/>
                    <a:pt x="9819" y="11696"/>
                  </a:cubicBezTo>
                  <a:cubicBezTo>
                    <a:pt x="9883" y="11648"/>
                    <a:pt x="9915" y="11632"/>
                    <a:pt x="9979" y="11584"/>
                  </a:cubicBezTo>
                  <a:cubicBezTo>
                    <a:pt x="10075" y="11504"/>
                    <a:pt x="10188" y="11456"/>
                    <a:pt x="10284" y="11376"/>
                  </a:cubicBezTo>
                  <a:cubicBezTo>
                    <a:pt x="10300" y="11343"/>
                    <a:pt x="10348" y="11327"/>
                    <a:pt x="10364" y="11311"/>
                  </a:cubicBezTo>
                  <a:lnTo>
                    <a:pt x="10364" y="11295"/>
                  </a:lnTo>
                  <a:cubicBezTo>
                    <a:pt x="11808" y="10124"/>
                    <a:pt x="12755" y="8327"/>
                    <a:pt x="12755" y="6338"/>
                  </a:cubicBezTo>
                  <a:cubicBezTo>
                    <a:pt x="12755" y="4349"/>
                    <a:pt x="11824" y="2552"/>
                    <a:pt x="10364" y="1380"/>
                  </a:cubicBezTo>
                  <a:lnTo>
                    <a:pt x="10364" y="1364"/>
                  </a:lnTo>
                  <a:cubicBezTo>
                    <a:pt x="10348" y="1348"/>
                    <a:pt x="10300" y="1316"/>
                    <a:pt x="10284" y="1300"/>
                  </a:cubicBezTo>
                  <a:cubicBezTo>
                    <a:pt x="10188" y="1220"/>
                    <a:pt x="10075" y="1156"/>
                    <a:pt x="9979" y="1076"/>
                  </a:cubicBezTo>
                  <a:cubicBezTo>
                    <a:pt x="9915" y="1044"/>
                    <a:pt x="9883" y="995"/>
                    <a:pt x="9819" y="979"/>
                  </a:cubicBezTo>
                  <a:cubicBezTo>
                    <a:pt x="9739" y="915"/>
                    <a:pt x="9658" y="883"/>
                    <a:pt x="9562" y="819"/>
                  </a:cubicBezTo>
                  <a:cubicBezTo>
                    <a:pt x="9482" y="787"/>
                    <a:pt x="9418" y="739"/>
                    <a:pt x="9337" y="707"/>
                  </a:cubicBezTo>
                  <a:cubicBezTo>
                    <a:pt x="9257" y="659"/>
                    <a:pt x="9161" y="626"/>
                    <a:pt x="9081" y="578"/>
                  </a:cubicBezTo>
                  <a:cubicBezTo>
                    <a:pt x="9001" y="546"/>
                    <a:pt x="8936" y="530"/>
                    <a:pt x="8856" y="482"/>
                  </a:cubicBezTo>
                  <a:cubicBezTo>
                    <a:pt x="8776" y="434"/>
                    <a:pt x="8680" y="402"/>
                    <a:pt x="8583" y="386"/>
                  </a:cubicBezTo>
                  <a:cubicBezTo>
                    <a:pt x="8503" y="338"/>
                    <a:pt x="8423" y="322"/>
                    <a:pt x="8311" y="306"/>
                  </a:cubicBezTo>
                  <a:cubicBezTo>
                    <a:pt x="8247" y="273"/>
                    <a:pt x="8182" y="257"/>
                    <a:pt x="8102" y="241"/>
                  </a:cubicBezTo>
                  <a:cubicBezTo>
                    <a:pt x="8022" y="225"/>
                    <a:pt x="7910" y="193"/>
                    <a:pt x="7845" y="161"/>
                  </a:cubicBezTo>
                  <a:lnTo>
                    <a:pt x="7541" y="97"/>
                  </a:lnTo>
                  <a:cubicBezTo>
                    <a:pt x="7476" y="97"/>
                    <a:pt x="7444" y="81"/>
                    <a:pt x="7380" y="81"/>
                  </a:cubicBezTo>
                  <a:lnTo>
                    <a:pt x="6963" y="17"/>
                  </a:lnTo>
                  <a:lnTo>
                    <a:pt x="6835" y="17"/>
                  </a:lnTo>
                  <a:cubicBezTo>
                    <a:pt x="6674" y="1"/>
                    <a:pt x="6514" y="1"/>
                    <a:pt x="635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bg>
      <p:bgPr>
        <a:solidFill>
          <a:schemeClr val="accent2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4"/>
          <p:cNvSpPr txBox="1"/>
          <p:nvPr>
            <p:ph type="title"/>
          </p:nvPr>
        </p:nvSpPr>
        <p:spPr>
          <a:xfrm>
            <a:off x="1443000" y="1934888"/>
            <a:ext cx="14157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i="0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7" name="Google Shape;367;p14"/>
          <p:cNvSpPr txBox="1"/>
          <p:nvPr>
            <p:ph idx="1" type="subTitle"/>
          </p:nvPr>
        </p:nvSpPr>
        <p:spPr>
          <a:xfrm>
            <a:off x="1065000" y="2284363"/>
            <a:ext cx="21717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8" name="Google Shape;368;p14"/>
          <p:cNvSpPr txBox="1"/>
          <p:nvPr>
            <p:ph idx="2" type="title"/>
          </p:nvPr>
        </p:nvSpPr>
        <p:spPr>
          <a:xfrm>
            <a:off x="3811050" y="1854488"/>
            <a:ext cx="15228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i="0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9" name="Google Shape;369;p14"/>
          <p:cNvSpPr txBox="1"/>
          <p:nvPr>
            <p:ph idx="3" type="subTitle"/>
          </p:nvPr>
        </p:nvSpPr>
        <p:spPr>
          <a:xfrm>
            <a:off x="3574150" y="2274388"/>
            <a:ext cx="2001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0" name="Google Shape;370;p14"/>
          <p:cNvSpPr txBox="1"/>
          <p:nvPr>
            <p:ph idx="4" type="title"/>
          </p:nvPr>
        </p:nvSpPr>
        <p:spPr>
          <a:xfrm>
            <a:off x="6203250" y="1934588"/>
            <a:ext cx="15444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i="0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1" name="Google Shape;371;p14"/>
          <p:cNvSpPr txBox="1"/>
          <p:nvPr>
            <p:ph idx="5" type="subTitle"/>
          </p:nvPr>
        </p:nvSpPr>
        <p:spPr>
          <a:xfrm>
            <a:off x="5891450" y="2274400"/>
            <a:ext cx="21717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2" name="Google Shape;372;p14"/>
          <p:cNvSpPr txBox="1"/>
          <p:nvPr>
            <p:ph idx="6" type="title"/>
          </p:nvPr>
        </p:nvSpPr>
        <p:spPr>
          <a:xfrm>
            <a:off x="1326300" y="3609850"/>
            <a:ext cx="16491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i="0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3" name="Google Shape;373;p14"/>
          <p:cNvSpPr txBox="1"/>
          <p:nvPr>
            <p:ph idx="7" type="subTitle"/>
          </p:nvPr>
        </p:nvSpPr>
        <p:spPr>
          <a:xfrm>
            <a:off x="1065000" y="3944400"/>
            <a:ext cx="21717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4" name="Google Shape;374;p14"/>
          <p:cNvSpPr txBox="1"/>
          <p:nvPr>
            <p:ph idx="8" type="title"/>
          </p:nvPr>
        </p:nvSpPr>
        <p:spPr>
          <a:xfrm>
            <a:off x="3811038" y="3582025"/>
            <a:ext cx="15228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i="0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5" name="Google Shape;375;p14"/>
          <p:cNvSpPr txBox="1"/>
          <p:nvPr>
            <p:ph idx="9" type="subTitle"/>
          </p:nvPr>
        </p:nvSpPr>
        <p:spPr>
          <a:xfrm>
            <a:off x="3486600" y="3946400"/>
            <a:ext cx="2171700" cy="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6" name="Google Shape;376;p14"/>
          <p:cNvSpPr txBox="1"/>
          <p:nvPr>
            <p:ph idx="13" type="title"/>
          </p:nvPr>
        </p:nvSpPr>
        <p:spPr>
          <a:xfrm>
            <a:off x="6198775" y="3582025"/>
            <a:ext cx="15444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i="0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7" name="Google Shape;377;p14"/>
          <p:cNvSpPr txBox="1"/>
          <p:nvPr>
            <p:ph idx="14" type="subTitle"/>
          </p:nvPr>
        </p:nvSpPr>
        <p:spPr>
          <a:xfrm>
            <a:off x="5846150" y="3944400"/>
            <a:ext cx="2262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8" name="Google Shape;378;p14"/>
          <p:cNvSpPr/>
          <p:nvPr/>
        </p:nvSpPr>
        <p:spPr>
          <a:xfrm flipH="1" rot="10800000">
            <a:off x="6333200" y="-210293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4"/>
          <p:cNvSpPr/>
          <p:nvPr/>
        </p:nvSpPr>
        <p:spPr>
          <a:xfrm flipH="1">
            <a:off x="-279530" y="3911550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4"/>
          <p:cNvSpPr txBox="1"/>
          <p:nvPr>
            <p:ph idx="15" type="title"/>
          </p:nvPr>
        </p:nvSpPr>
        <p:spPr>
          <a:xfrm>
            <a:off x="2128700" y="313075"/>
            <a:ext cx="48774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2400"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bg>
      <p:bgPr>
        <a:solidFill>
          <a:srgbClr val="FFFFF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5"/>
          <p:cNvSpPr txBox="1"/>
          <p:nvPr>
            <p:ph type="title"/>
          </p:nvPr>
        </p:nvSpPr>
        <p:spPr>
          <a:xfrm>
            <a:off x="1251626" y="33365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i="0" sz="16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3" name="Google Shape;383;p15"/>
          <p:cNvSpPr/>
          <p:nvPr/>
        </p:nvSpPr>
        <p:spPr>
          <a:xfrm>
            <a:off x="-53401" y="-91198"/>
            <a:ext cx="9252665" cy="2304922"/>
          </a:xfrm>
          <a:custGeom>
            <a:rect b="b" l="l" r="r" t="t"/>
            <a:pathLst>
              <a:path extrusionOk="0" h="71537" w="285510">
                <a:moveTo>
                  <a:pt x="0" y="0"/>
                </a:moveTo>
                <a:lnTo>
                  <a:pt x="0" y="45964"/>
                </a:lnTo>
                <a:cubicBezTo>
                  <a:pt x="0" y="45964"/>
                  <a:pt x="12555" y="63304"/>
                  <a:pt x="35917" y="63304"/>
                </a:cubicBezTo>
                <a:cubicBezTo>
                  <a:pt x="42128" y="63304"/>
                  <a:pt x="49103" y="62078"/>
                  <a:pt x="56810" y="58975"/>
                </a:cubicBezTo>
                <a:cubicBezTo>
                  <a:pt x="65850" y="55336"/>
                  <a:pt x="74284" y="54044"/>
                  <a:pt x="81705" y="54044"/>
                </a:cubicBezTo>
                <a:cubicBezTo>
                  <a:pt x="91103" y="54044"/>
                  <a:pt x="98877" y="56117"/>
                  <a:pt x="104202" y="58125"/>
                </a:cubicBezTo>
                <a:cubicBezTo>
                  <a:pt x="107491" y="59360"/>
                  <a:pt x="110620" y="60964"/>
                  <a:pt x="113572" y="62873"/>
                </a:cubicBezTo>
                <a:cubicBezTo>
                  <a:pt x="117374" y="65328"/>
                  <a:pt x="128075" y="71280"/>
                  <a:pt x="142755" y="71537"/>
                </a:cubicBezTo>
                <a:cubicBezTo>
                  <a:pt x="157434" y="71280"/>
                  <a:pt x="168135" y="65344"/>
                  <a:pt x="171938" y="62873"/>
                </a:cubicBezTo>
                <a:cubicBezTo>
                  <a:pt x="174890" y="60964"/>
                  <a:pt x="178018" y="59360"/>
                  <a:pt x="181307" y="58125"/>
                </a:cubicBezTo>
                <a:cubicBezTo>
                  <a:pt x="186634" y="56116"/>
                  <a:pt x="194417" y="54037"/>
                  <a:pt x="203822" y="54037"/>
                </a:cubicBezTo>
                <a:cubicBezTo>
                  <a:pt x="211242" y="54037"/>
                  <a:pt x="219671" y="55331"/>
                  <a:pt x="228699" y="58975"/>
                </a:cubicBezTo>
                <a:cubicBezTo>
                  <a:pt x="236406" y="62078"/>
                  <a:pt x="243381" y="63304"/>
                  <a:pt x="249593" y="63304"/>
                </a:cubicBezTo>
                <a:cubicBezTo>
                  <a:pt x="272954" y="63304"/>
                  <a:pt x="285509" y="45964"/>
                  <a:pt x="285509" y="45964"/>
                </a:cubicBezTo>
                <a:lnTo>
                  <a:pt x="28550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" name="Google Shape;384;p15"/>
          <p:cNvGrpSpPr/>
          <p:nvPr/>
        </p:nvGrpSpPr>
        <p:grpSpPr>
          <a:xfrm>
            <a:off x="14898" y="-91310"/>
            <a:ext cx="9164809" cy="2304922"/>
            <a:chOff x="268200" y="1957675"/>
            <a:chExt cx="7069975" cy="1788425"/>
          </a:xfrm>
        </p:grpSpPr>
        <p:sp>
          <p:nvSpPr>
            <p:cNvPr id="385" name="Google Shape;385;p15"/>
            <p:cNvSpPr/>
            <p:nvPr/>
          </p:nvSpPr>
          <p:spPr>
            <a:xfrm>
              <a:off x="4993800" y="2404675"/>
              <a:ext cx="363800" cy="220000"/>
            </a:xfrm>
            <a:custGeom>
              <a:rect b="b" l="l" r="r" t="t"/>
              <a:pathLst>
                <a:path extrusionOk="0" h="8800" w="14552">
                  <a:moveTo>
                    <a:pt x="8389" y="615"/>
                  </a:moveTo>
                  <a:cubicBezTo>
                    <a:pt x="8629" y="615"/>
                    <a:pt x="8872" y="642"/>
                    <a:pt x="9113" y="698"/>
                  </a:cubicBezTo>
                  <a:cubicBezTo>
                    <a:pt x="10557" y="1035"/>
                    <a:pt x="11584" y="2318"/>
                    <a:pt x="11600" y="3794"/>
                  </a:cubicBezTo>
                  <a:cubicBezTo>
                    <a:pt x="11600" y="3955"/>
                    <a:pt x="11728" y="4099"/>
                    <a:pt x="11888" y="4099"/>
                  </a:cubicBezTo>
                  <a:cubicBezTo>
                    <a:pt x="13012" y="4131"/>
                    <a:pt x="13910" y="5062"/>
                    <a:pt x="13894" y="6185"/>
                  </a:cubicBezTo>
                  <a:cubicBezTo>
                    <a:pt x="13862" y="7304"/>
                    <a:pt x="12963" y="8191"/>
                    <a:pt x="11867" y="8191"/>
                  </a:cubicBezTo>
                  <a:cubicBezTo>
                    <a:pt x="11847" y="8191"/>
                    <a:pt x="11828" y="8191"/>
                    <a:pt x="11808" y="8190"/>
                  </a:cubicBezTo>
                  <a:lnTo>
                    <a:pt x="2792" y="8190"/>
                  </a:lnTo>
                  <a:cubicBezTo>
                    <a:pt x="1717" y="8190"/>
                    <a:pt x="818" y="7356"/>
                    <a:pt x="738" y="6281"/>
                  </a:cubicBezTo>
                  <a:cubicBezTo>
                    <a:pt x="658" y="5206"/>
                    <a:pt x="1444" y="4260"/>
                    <a:pt x="2503" y="4115"/>
                  </a:cubicBezTo>
                  <a:cubicBezTo>
                    <a:pt x="2663" y="4099"/>
                    <a:pt x="2776" y="3955"/>
                    <a:pt x="2776" y="3810"/>
                  </a:cubicBezTo>
                  <a:lnTo>
                    <a:pt x="2776" y="3794"/>
                  </a:lnTo>
                  <a:cubicBezTo>
                    <a:pt x="2776" y="2908"/>
                    <a:pt x="3501" y="2281"/>
                    <a:pt x="4289" y="2281"/>
                  </a:cubicBezTo>
                  <a:cubicBezTo>
                    <a:pt x="4556" y="2281"/>
                    <a:pt x="4830" y="2353"/>
                    <a:pt x="5086" y="2511"/>
                  </a:cubicBezTo>
                  <a:cubicBezTo>
                    <a:pt x="5136" y="2544"/>
                    <a:pt x="5194" y="2560"/>
                    <a:pt x="5251" y="2560"/>
                  </a:cubicBezTo>
                  <a:cubicBezTo>
                    <a:pt x="5360" y="2560"/>
                    <a:pt x="5467" y="2503"/>
                    <a:pt x="5519" y="2399"/>
                  </a:cubicBezTo>
                  <a:cubicBezTo>
                    <a:pt x="6067" y="1290"/>
                    <a:pt x="7194" y="615"/>
                    <a:pt x="8389" y="615"/>
                  </a:cubicBezTo>
                  <a:close/>
                  <a:moveTo>
                    <a:pt x="8355" y="1"/>
                  </a:moveTo>
                  <a:cubicBezTo>
                    <a:pt x="7124" y="1"/>
                    <a:pt x="5883" y="581"/>
                    <a:pt x="5118" y="1853"/>
                  </a:cubicBezTo>
                  <a:cubicBezTo>
                    <a:pt x="4842" y="1734"/>
                    <a:pt x="4558" y="1678"/>
                    <a:pt x="4280" y="1678"/>
                  </a:cubicBezTo>
                  <a:cubicBezTo>
                    <a:pt x="3246" y="1678"/>
                    <a:pt x="2296" y="2445"/>
                    <a:pt x="2182" y="3570"/>
                  </a:cubicBezTo>
                  <a:cubicBezTo>
                    <a:pt x="867" y="3875"/>
                    <a:pt x="0" y="5110"/>
                    <a:pt x="161" y="6442"/>
                  </a:cubicBezTo>
                  <a:cubicBezTo>
                    <a:pt x="305" y="7789"/>
                    <a:pt x="1444" y="8784"/>
                    <a:pt x="2776" y="8800"/>
                  </a:cubicBezTo>
                  <a:lnTo>
                    <a:pt x="11792" y="8800"/>
                  </a:lnTo>
                  <a:cubicBezTo>
                    <a:pt x="13188" y="8800"/>
                    <a:pt x="14343" y="7741"/>
                    <a:pt x="14455" y="6345"/>
                  </a:cubicBezTo>
                  <a:cubicBezTo>
                    <a:pt x="14552" y="4966"/>
                    <a:pt x="13573" y="3730"/>
                    <a:pt x="12193" y="3522"/>
                  </a:cubicBezTo>
                  <a:cubicBezTo>
                    <a:pt x="12020" y="1300"/>
                    <a:pt x="10198" y="1"/>
                    <a:pt x="835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4219300" y="2451450"/>
              <a:ext cx="520625" cy="313625"/>
            </a:xfrm>
            <a:custGeom>
              <a:rect b="b" l="l" r="r" t="t"/>
              <a:pathLst>
                <a:path extrusionOk="0" h="12545" w="20825">
                  <a:moveTo>
                    <a:pt x="12051" y="614"/>
                  </a:moveTo>
                  <a:cubicBezTo>
                    <a:pt x="12406" y="614"/>
                    <a:pt x="12766" y="654"/>
                    <a:pt x="13124" y="736"/>
                  </a:cubicBezTo>
                  <a:cubicBezTo>
                    <a:pt x="15306" y="1234"/>
                    <a:pt x="16846" y="3159"/>
                    <a:pt x="16862" y="5389"/>
                  </a:cubicBezTo>
                  <a:cubicBezTo>
                    <a:pt x="16862" y="5549"/>
                    <a:pt x="16990" y="5678"/>
                    <a:pt x="17151" y="5694"/>
                  </a:cubicBezTo>
                  <a:cubicBezTo>
                    <a:pt x="18851" y="5758"/>
                    <a:pt x="20199" y="7170"/>
                    <a:pt x="20167" y="8886"/>
                  </a:cubicBezTo>
                  <a:cubicBezTo>
                    <a:pt x="20119" y="10577"/>
                    <a:pt x="18739" y="11935"/>
                    <a:pt x="17036" y="11935"/>
                  </a:cubicBezTo>
                  <a:cubicBezTo>
                    <a:pt x="17026" y="11935"/>
                    <a:pt x="17016" y="11934"/>
                    <a:pt x="17006" y="11934"/>
                  </a:cubicBezTo>
                  <a:lnTo>
                    <a:pt x="3883" y="11934"/>
                  </a:lnTo>
                  <a:cubicBezTo>
                    <a:pt x="2230" y="11934"/>
                    <a:pt x="867" y="10667"/>
                    <a:pt x="754" y="9031"/>
                  </a:cubicBezTo>
                  <a:cubicBezTo>
                    <a:pt x="642" y="7378"/>
                    <a:pt x="1829" y="5934"/>
                    <a:pt x="3450" y="5726"/>
                  </a:cubicBezTo>
                  <a:cubicBezTo>
                    <a:pt x="3610" y="5694"/>
                    <a:pt x="3722" y="5565"/>
                    <a:pt x="3722" y="5421"/>
                  </a:cubicBezTo>
                  <a:lnTo>
                    <a:pt x="3722" y="5389"/>
                  </a:lnTo>
                  <a:cubicBezTo>
                    <a:pt x="3711" y="4017"/>
                    <a:pt x="4834" y="3044"/>
                    <a:pt x="6050" y="3044"/>
                  </a:cubicBezTo>
                  <a:cubicBezTo>
                    <a:pt x="6470" y="3044"/>
                    <a:pt x="6901" y="3160"/>
                    <a:pt x="7300" y="3415"/>
                  </a:cubicBezTo>
                  <a:cubicBezTo>
                    <a:pt x="7359" y="3439"/>
                    <a:pt x="7418" y="3454"/>
                    <a:pt x="7476" y="3454"/>
                  </a:cubicBezTo>
                  <a:cubicBezTo>
                    <a:pt x="7498" y="3454"/>
                    <a:pt x="7519" y="3452"/>
                    <a:pt x="7541" y="3448"/>
                  </a:cubicBezTo>
                  <a:cubicBezTo>
                    <a:pt x="7621" y="3415"/>
                    <a:pt x="7701" y="3367"/>
                    <a:pt x="7733" y="3287"/>
                  </a:cubicBezTo>
                  <a:cubicBezTo>
                    <a:pt x="8564" y="1627"/>
                    <a:pt x="10255" y="614"/>
                    <a:pt x="12051" y="614"/>
                  </a:cubicBezTo>
                  <a:close/>
                  <a:moveTo>
                    <a:pt x="12050" y="1"/>
                  </a:moveTo>
                  <a:cubicBezTo>
                    <a:pt x="10130" y="1"/>
                    <a:pt x="8311" y="1022"/>
                    <a:pt x="7332" y="2742"/>
                  </a:cubicBezTo>
                  <a:cubicBezTo>
                    <a:pt x="6914" y="2540"/>
                    <a:pt x="6479" y="2447"/>
                    <a:pt x="6054" y="2447"/>
                  </a:cubicBezTo>
                  <a:cubicBezTo>
                    <a:pt x="4588" y="2447"/>
                    <a:pt x="3241" y="3559"/>
                    <a:pt x="3129" y="5164"/>
                  </a:cubicBezTo>
                  <a:cubicBezTo>
                    <a:pt x="1268" y="5565"/>
                    <a:pt x="0" y="7298"/>
                    <a:pt x="193" y="9191"/>
                  </a:cubicBezTo>
                  <a:cubicBezTo>
                    <a:pt x="385" y="11084"/>
                    <a:pt x="1974" y="12528"/>
                    <a:pt x="3883" y="12544"/>
                  </a:cubicBezTo>
                  <a:lnTo>
                    <a:pt x="17006" y="12544"/>
                  </a:lnTo>
                  <a:cubicBezTo>
                    <a:pt x="18980" y="12528"/>
                    <a:pt x="20600" y="10988"/>
                    <a:pt x="20712" y="9031"/>
                  </a:cubicBezTo>
                  <a:cubicBezTo>
                    <a:pt x="20825" y="7073"/>
                    <a:pt x="19397" y="5357"/>
                    <a:pt x="17456" y="5116"/>
                  </a:cubicBezTo>
                  <a:cubicBezTo>
                    <a:pt x="17311" y="2726"/>
                    <a:pt x="15611" y="704"/>
                    <a:pt x="13284" y="143"/>
                  </a:cubicBezTo>
                  <a:cubicBezTo>
                    <a:pt x="12873" y="47"/>
                    <a:pt x="12459" y="1"/>
                    <a:pt x="1205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533725" y="2382850"/>
              <a:ext cx="258725" cy="158400"/>
            </a:xfrm>
            <a:custGeom>
              <a:rect b="b" l="l" r="r" t="t"/>
              <a:pathLst>
                <a:path extrusionOk="0" h="6336" w="10349">
                  <a:moveTo>
                    <a:pt x="5933" y="611"/>
                  </a:moveTo>
                  <a:cubicBezTo>
                    <a:pt x="7016" y="611"/>
                    <a:pt x="8092" y="1404"/>
                    <a:pt x="8102" y="2742"/>
                  </a:cubicBezTo>
                  <a:cubicBezTo>
                    <a:pt x="8102" y="2903"/>
                    <a:pt x="8230" y="3047"/>
                    <a:pt x="8391" y="3047"/>
                  </a:cubicBezTo>
                  <a:cubicBezTo>
                    <a:pt x="9113" y="3095"/>
                    <a:pt x="9674" y="3689"/>
                    <a:pt x="9658" y="4411"/>
                  </a:cubicBezTo>
                  <a:cubicBezTo>
                    <a:pt x="9642" y="5133"/>
                    <a:pt x="9049" y="5710"/>
                    <a:pt x="8327" y="5726"/>
                  </a:cubicBezTo>
                  <a:lnTo>
                    <a:pt x="2054" y="5726"/>
                  </a:lnTo>
                  <a:cubicBezTo>
                    <a:pt x="385" y="5726"/>
                    <a:pt x="209" y="3288"/>
                    <a:pt x="1861" y="3063"/>
                  </a:cubicBezTo>
                  <a:cubicBezTo>
                    <a:pt x="2022" y="3047"/>
                    <a:pt x="2134" y="2903"/>
                    <a:pt x="2134" y="2758"/>
                  </a:cubicBezTo>
                  <a:cubicBezTo>
                    <a:pt x="2134" y="2229"/>
                    <a:pt x="2551" y="1796"/>
                    <a:pt x="3080" y="1796"/>
                  </a:cubicBezTo>
                  <a:cubicBezTo>
                    <a:pt x="3273" y="1796"/>
                    <a:pt x="3449" y="1844"/>
                    <a:pt x="3594" y="1940"/>
                  </a:cubicBezTo>
                  <a:cubicBezTo>
                    <a:pt x="3646" y="1971"/>
                    <a:pt x="3697" y="1989"/>
                    <a:pt x="3753" y="1989"/>
                  </a:cubicBezTo>
                  <a:cubicBezTo>
                    <a:pt x="3784" y="1989"/>
                    <a:pt x="3816" y="1984"/>
                    <a:pt x="3850" y="1972"/>
                  </a:cubicBezTo>
                  <a:cubicBezTo>
                    <a:pt x="3931" y="1956"/>
                    <a:pt x="3995" y="1892"/>
                    <a:pt x="4027" y="1828"/>
                  </a:cubicBezTo>
                  <a:cubicBezTo>
                    <a:pt x="4433" y="989"/>
                    <a:pt x="5185" y="611"/>
                    <a:pt x="5933" y="611"/>
                  </a:cubicBezTo>
                  <a:close/>
                  <a:moveTo>
                    <a:pt x="5935" y="1"/>
                  </a:moveTo>
                  <a:cubicBezTo>
                    <a:pt x="5069" y="1"/>
                    <a:pt x="4197" y="402"/>
                    <a:pt x="3642" y="1282"/>
                  </a:cubicBezTo>
                  <a:cubicBezTo>
                    <a:pt x="3460" y="1213"/>
                    <a:pt x="3275" y="1181"/>
                    <a:pt x="3094" y="1181"/>
                  </a:cubicBezTo>
                  <a:cubicBezTo>
                    <a:pt x="2344" y="1181"/>
                    <a:pt x="1656" y="1730"/>
                    <a:pt x="1540" y="2518"/>
                  </a:cubicBezTo>
                  <a:cubicBezTo>
                    <a:pt x="610" y="2774"/>
                    <a:pt x="0" y="3689"/>
                    <a:pt x="128" y="4651"/>
                  </a:cubicBezTo>
                  <a:cubicBezTo>
                    <a:pt x="257" y="5614"/>
                    <a:pt x="1075" y="6320"/>
                    <a:pt x="2054" y="6336"/>
                  </a:cubicBezTo>
                  <a:lnTo>
                    <a:pt x="8327" y="6336"/>
                  </a:lnTo>
                  <a:cubicBezTo>
                    <a:pt x="9337" y="6336"/>
                    <a:pt x="10172" y="5566"/>
                    <a:pt x="10252" y="4571"/>
                  </a:cubicBezTo>
                  <a:cubicBezTo>
                    <a:pt x="10348" y="3576"/>
                    <a:pt x="9674" y="2678"/>
                    <a:pt x="8696" y="2486"/>
                  </a:cubicBezTo>
                  <a:cubicBezTo>
                    <a:pt x="8541" y="920"/>
                    <a:pt x="7246" y="1"/>
                    <a:pt x="593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1832825" y="2205050"/>
              <a:ext cx="178525" cy="152925"/>
            </a:xfrm>
            <a:custGeom>
              <a:rect b="b" l="l" r="r" t="t"/>
              <a:pathLst>
                <a:path extrusionOk="0" h="6117" w="7141">
                  <a:moveTo>
                    <a:pt x="3065" y="613"/>
                  </a:moveTo>
                  <a:cubicBezTo>
                    <a:pt x="5247" y="613"/>
                    <a:pt x="6338" y="3244"/>
                    <a:pt x="4798" y="4801"/>
                  </a:cubicBezTo>
                  <a:cubicBezTo>
                    <a:pt x="4295" y="5298"/>
                    <a:pt x="3681" y="5521"/>
                    <a:pt x="3079" y="5521"/>
                  </a:cubicBezTo>
                  <a:cubicBezTo>
                    <a:pt x="1817" y="5521"/>
                    <a:pt x="610" y="4540"/>
                    <a:pt x="610" y="3052"/>
                  </a:cubicBezTo>
                  <a:cubicBezTo>
                    <a:pt x="610" y="1704"/>
                    <a:pt x="1701" y="613"/>
                    <a:pt x="3065" y="613"/>
                  </a:cubicBezTo>
                  <a:close/>
                  <a:moveTo>
                    <a:pt x="3075" y="1"/>
                  </a:moveTo>
                  <a:cubicBezTo>
                    <a:pt x="1506" y="1"/>
                    <a:pt x="1" y="1218"/>
                    <a:pt x="1" y="3052"/>
                  </a:cubicBezTo>
                  <a:cubicBezTo>
                    <a:pt x="1" y="4752"/>
                    <a:pt x="1364" y="6116"/>
                    <a:pt x="3065" y="6116"/>
                  </a:cubicBezTo>
                  <a:cubicBezTo>
                    <a:pt x="5776" y="6116"/>
                    <a:pt x="7140" y="2827"/>
                    <a:pt x="5215" y="902"/>
                  </a:cubicBezTo>
                  <a:cubicBezTo>
                    <a:pt x="4592" y="279"/>
                    <a:pt x="3826" y="1"/>
                    <a:pt x="307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1754625" y="2381200"/>
              <a:ext cx="309250" cy="162075"/>
            </a:xfrm>
            <a:custGeom>
              <a:rect b="b" l="l" r="r" t="t"/>
              <a:pathLst>
                <a:path extrusionOk="0" h="6483" w="12370">
                  <a:moveTo>
                    <a:pt x="6177" y="610"/>
                  </a:moveTo>
                  <a:cubicBezTo>
                    <a:pt x="9145" y="610"/>
                    <a:pt x="11600" y="2921"/>
                    <a:pt x="11760" y="5889"/>
                  </a:cubicBezTo>
                  <a:lnTo>
                    <a:pt x="610" y="5889"/>
                  </a:lnTo>
                  <a:cubicBezTo>
                    <a:pt x="770" y="2921"/>
                    <a:pt x="3225" y="610"/>
                    <a:pt x="6177" y="610"/>
                  </a:cubicBezTo>
                  <a:close/>
                  <a:moveTo>
                    <a:pt x="6193" y="1"/>
                  </a:moveTo>
                  <a:cubicBezTo>
                    <a:pt x="2760" y="1"/>
                    <a:pt x="0" y="2760"/>
                    <a:pt x="0" y="6177"/>
                  </a:cubicBezTo>
                  <a:cubicBezTo>
                    <a:pt x="0" y="6354"/>
                    <a:pt x="129" y="6482"/>
                    <a:pt x="289" y="6482"/>
                  </a:cubicBezTo>
                  <a:lnTo>
                    <a:pt x="12081" y="6482"/>
                  </a:lnTo>
                  <a:cubicBezTo>
                    <a:pt x="12241" y="6482"/>
                    <a:pt x="12370" y="6354"/>
                    <a:pt x="12370" y="6177"/>
                  </a:cubicBezTo>
                  <a:cubicBezTo>
                    <a:pt x="12370" y="2760"/>
                    <a:pt x="9594" y="1"/>
                    <a:pt x="619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4097775" y="1990900"/>
              <a:ext cx="178500" cy="152900"/>
            </a:xfrm>
            <a:custGeom>
              <a:rect b="b" l="l" r="r" t="t"/>
              <a:pathLst>
                <a:path extrusionOk="0" h="6116" w="7140">
                  <a:moveTo>
                    <a:pt x="3048" y="612"/>
                  </a:moveTo>
                  <a:cubicBezTo>
                    <a:pt x="5230" y="612"/>
                    <a:pt x="6337" y="3259"/>
                    <a:pt x="4781" y="4800"/>
                  </a:cubicBezTo>
                  <a:cubicBezTo>
                    <a:pt x="4283" y="5297"/>
                    <a:pt x="3670" y="5520"/>
                    <a:pt x="3067" y="5520"/>
                  </a:cubicBezTo>
                  <a:cubicBezTo>
                    <a:pt x="1806" y="5520"/>
                    <a:pt x="594" y="4543"/>
                    <a:pt x="594" y="3067"/>
                  </a:cubicBezTo>
                  <a:cubicBezTo>
                    <a:pt x="594" y="1703"/>
                    <a:pt x="1701" y="612"/>
                    <a:pt x="3048" y="612"/>
                  </a:cubicBezTo>
                  <a:close/>
                  <a:moveTo>
                    <a:pt x="3077" y="0"/>
                  </a:moveTo>
                  <a:cubicBezTo>
                    <a:pt x="1506" y="0"/>
                    <a:pt x="0" y="1221"/>
                    <a:pt x="0" y="3067"/>
                  </a:cubicBezTo>
                  <a:cubicBezTo>
                    <a:pt x="0" y="4751"/>
                    <a:pt x="1364" y="6115"/>
                    <a:pt x="3048" y="6115"/>
                  </a:cubicBezTo>
                  <a:cubicBezTo>
                    <a:pt x="5776" y="6115"/>
                    <a:pt x="7140" y="2826"/>
                    <a:pt x="5214" y="901"/>
                  </a:cubicBezTo>
                  <a:cubicBezTo>
                    <a:pt x="4592" y="279"/>
                    <a:pt x="3827" y="0"/>
                    <a:pt x="307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4019150" y="2167025"/>
              <a:ext cx="309675" cy="162075"/>
            </a:xfrm>
            <a:custGeom>
              <a:rect b="b" l="l" r="r" t="t"/>
              <a:pathLst>
                <a:path extrusionOk="0" h="6483" w="12387">
                  <a:moveTo>
                    <a:pt x="6193" y="594"/>
                  </a:moveTo>
                  <a:cubicBezTo>
                    <a:pt x="9161" y="594"/>
                    <a:pt x="11616" y="2920"/>
                    <a:pt x="11777" y="5888"/>
                  </a:cubicBezTo>
                  <a:lnTo>
                    <a:pt x="610" y="5888"/>
                  </a:lnTo>
                  <a:cubicBezTo>
                    <a:pt x="771" y="2920"/>
                    <a:pt x="3225" y="594"/>
                    <a:pt x="6193" y="594"/>
                  </a:cubicBezTo>
                  <a:close/>
                  <a:moveTo>
                    <a:pt x="6193" y="1"/>
                  </a:moveTo>
                  <a:cubicBezTo>
                    <a:pt x="2776" y="1"/>
                    <a:pt x="1" y="2776"/>
                    <a:pt x="1" y="6193"/>
                  </a:cubicBezTo>
                  <a:cubicBezTo>
                    <a:pt x="1" y="6354"/>
                    <a:pt x="145" y="6482"/>
                    <a:pt x="305" y="6482"/>
                  </a:cubicBezTo>
                  <a:lnTo>
                    <a:pt x="12081" y="6482"/>
                  </a:lnTo>
                  <a:cubicBezTo>
                    <a:pt x="12258" y="6482"/>
                    <a:pt x="12386" y="6354"/>
                    <a:pt x="12386" y="6193"/>
                  </a:cubicBezTo>
                  <a:cubicBezTo>
                    <a:pt x="12386" y="2776"/>
                    <a:pt x="9611" y="1"/>
                    <a:pt x="619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5501175" y="2406575"/>
              <a:ext cx="328900" cy="323500"/>
            </a:xfrm>
            <a:custGeom>
              <a:rect b="b" l="l" r="r" t="t"/>
              <a:pathLst>
                <a:path extrusionOk="0" h="12940" w="13156">
                  <a:moveTo>
                    <a:pt x="6578" y="2275"/>
                  </a:moveTo>
                  <a:cubicBezTo>
                    <a:pt x="7220" y="4264"/>
                    <a:pt x="8792" y="5836"/>
                    <a:pt x="10797" y="6478"/>
                  </a:cubicBezTo>
                  <a:cubicBezTo>
                    <a:pt x="8792" y="7120"/>
                    <a:pt x="7220" y="8692"/>
                    <a:pt x="6578" y="10697"/>
                  </a:cubicBezTo>
                  <a:cubicBezTo>
                    <a:pt x="5936" y="8692"/>
                    <a:pt x="4364" y="7120"/>
                    <a:pt x="2375" y="6478"/>
                  </a:cubicBezTo>
                  <a:cubicBezTo>
                    <a:pt x="4364" y="5836"/>
                    <a:pt x="5936" y="4264"/>
                    <a:pt x="6578" y="2275"/>
                  </a:cubicBezTo>
                  <a:close/>
                  <a:moveTo>
                    <a:pt x="6578" y="0"/>
                  </a:moveTo>
                  <a:cubicBezTo>
                    <a:pt x="6426" y="0"/>
                    <a:pt x="6273" y="101"/>
                    <a:pt x="6273" y="301"/>
                  </a:cubicBezTo>
                  <a:cubicBezTo>
                    <a:pt x="6273" y="3542"/>
                    <a:pt x="3642" y="6157"/>
                    <a:pt x="401" y="6173"/>
                  </a:cubicBezTo>
                  <a:cubicBezTo>
                    <a:pt x="0" y="6173"/>
                    <a:pt x="0" y="6767"/>
                    <a:pt x="401" y="6767"/>
                  </a:cubicBezTo>
                  <a:cubicBezTo>
                    <a:pt x="3642" y="6767"/>
                    <a:pt x="6273" y="9398"/>
                    <a:pt x="6273" y="12638"/>
                  </a:cubicBezTo>
                  <a:cubicBezTo>
                    <a:pt x="6273" y="12839"/>
                    <a:pt x="6426" y="12939"/>
                    <a:pt x="6578" y="12939"/>
                  </a:cubicBezTo>
                  <a:cubicBezTo>
                    <a:pt x="6730" y="12939"/>
                    <a:pt x="6883" y="12839"/>
                    <a:pt x="6883" y="12638"/>
                  </a:cubicBezTo>
                  <a:cubicBezTo>
                    <a:pt x="6883" y="9398"/>
                    <a:pt x="9514" y="6783"/>
                    <a:pt x="12755" y="6767"/>
                  </a:cubicBezTo>
                  <a:cubicBezTo>
                    <a:pt x="13156" y="6767"/>
                    <a:pt x="13156" y="6173"/>
                    <a:pt x="12755" y="6173"/>
                  </a:cubicBezTo>
                  <a:cubicBezTo>
                    <a:pt x="9514" y="6173"/>
                    <a:pt x="6883" y="3542"/>
                    <a:pt x="6883" y="301"/>
                  </a:cubicBezTo>
                  <a:cubicBezTo>
                    <a:pt x="6883" y="101"/>
                    <a:pt x="6730" y="0"/>
                    <a:pt x="6578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3637725" y="3408075"/>
              <a:ext cx="488150" cy="338025"/>
            </a:xfrm>
            <a:custGeom>
              <a:rect b="b" l="l" r="r" t="t"/>
              <a:pathLst>
                <a:path extrusionOk="0" h="13521" w="19526">
                  <a:moveTo>
                    <a:pt x="9763" y="0"/>
                  </a:moveTo>
                  <a:cubicBezTo>
                    <a:pt x="9614" y="0"/>
                    <a:pt x="9466" y="101"/>
                    <a:pt x="9466" y="301"/>
                  </a:cubicBezTo>
                  <a:cubicBezTo>
                    <a:pt x="9450" y="5291"/>
                    <a:pt x="5407" y="9350"/>
                    <a:pt x="401" y="9350"/>
                  </a:cubicBezTo>
                  <a:cubicBezTo>
                    <a:pt x="0" y="9350"/>
                    <a:pt x="0" y="9959"/>
                    <a:pt x="401" y="9959"/>
                  </a:cubicBezTo>
                  <a:cubicBezTo>
                    <a:pt x="3225" y="9959"/>
                    <a:pt x="5872" y="11275"/>
                    <a:pt x="7589" y="13505"/>
                  </a:cubicBezTo>
                  <a:lnTo>
                    <a:pt x="7974" y="13521"/>
                  </a:lnTo>
                  <a:lnTo>
                    <a:pt x="8327" y="13505"/>
                  </a:lnTo>
                  <a:cubicBezTo>
                    <a:pt x="7011" y="11596"/>
                    <a:pt x="5038" y="10232"/>
                    <a:pt x="2792" y="9654"/>
                  </a:cubicBezTo>
                  <a:cubicBezTo>
                    <a:pt x="6209" y="8772"/>
                    <a:pt x="8872" y="6109"/>
                    <a:pt x="9755" y="2692"/>
                  </a:cubicBezTo>
                  <a:cubicBezTo>
                    <a:pt x="10637" y="6109"/>
                    <a:pt x="13300" y="8772"/>
                    <a:pt x="16718" y="9654"/>
                  </a:cubicBezTo>
                  <a:cubicBezTo>
                    <a:pt x="14536" y="10216"/>
                    <a:pt x="12627" y="11531"/>
                    <a:pt x="11311" y="13360"/>
                  </a:cubicBezTo>
                  <a:cubicBezTo>
                    <a:pt x="11568" y="13328"/>
                    <a:pt x="11840" y="13312"/>
                    <a:pt x="12113" y="13296"/>
                  </a:cubicBezTo>
                  <a:cubicBezTo>
                    <a:pt x="13830" y="11178"/>
                    <a:pt x="16397" y="9959"/>
                    <a:pt x="19124" y="9959"/>
                  </a:cubicBezTo>
                  <a:cubicBezTo>
                    <a:pt x="19525" y="9959"/>
                    <a:pt x="19525" y="9350"/>
                    <a:pt x="19124" y="9350"/>
                  </a:cubicBezTo>
                  <a:cubicBezTo>
                    <a:pt x="14119" y="9350"/>
                    <a:pt x="10076" y="5291"/>
                    <a:pt x="10060" y="301"/>
                  </a:cubicBezTo>
                  <a:cubicBezTo>
                    <a:pt x="10060" y="101"/>
                    <a:pt x="9911" y="0"/>
                    <a:pt x="976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5420550" y="2784800"/>
              <a:ext cx="122750" cy="117725"/>
            </a:xfrm>
            <a:custGeom>
              <a:rect b="b" l="l" r="r" t="t"/>
              <a:pathLst>
                <a:path extrusionOk="0" h="4709" w="4910">
                  <a:moveTo>
                    <a:pt x="2455" y="1456"/>
                  </a:moveTo>
                  <a:cubicBezTo>
                    <a:pt x="2664" y="1825"/>
                    <a:pt x="2969" y="2146"/>
                    <a:pt x="3354" y="2355"/>
                  </a:cubicBezTo>
                  <a:cubicBezTo>
                    <a:pt x="2969" y="2563"/>
                    <a:pt x="2664" y="2868"/>
                    <a:pt x="2455" y="3253"/>
                  </a:cubicBezTo>
                  <a:cubicBezTo>
                    <a:pt x="2231" y="2868"/>
                    <a:pt x="1926" y="2563"/>
                    <a:pt x="1557" y="2355"/>
                  </a:cubicBezTo>
                  <a:cubicBezTo>
                    <a:pt x="1926" y="2146"/>
                    <a:pt x="2247" y="1825"/>
                    <a:pt x="2455" y="1456"/>
                  </a:cubicBezTo>
                  <a:close/>
                  <a:moveTo>
                    <a:pt x="2455" y="0"/>
                  </a:moveTo>
                  <a:cubicBezTo>
                    <a:pt x="2303" y="0"/>
                    <a:pt x="2150" y="100"/>
                    <a:pt x="2150" y="301"/>
                  </a:cubicBezTo>
                  <a:cubicBezTo>
                    <a:pt x="2150" y="1264"/>
                    <a:pt x="1364" y="2050"/>
                    <a:pt x="402" y="2050"/>
                  </a:cubicBezTo>
                  <a:cubicBezTo>
                    <a:pt x="1" y="2050"/>
                    <a:pt x="1" y="2659"/>
                    <a:pt x="402" y="2659"/>
                  </a:cubicBezTo>
                  <a:cubicBezTo>
                    <a:pt x="1364" y="2659"/>
                    <a:pt x="2150" y="3429"/>
                    <a:pt x="2150" y="4408"/>
                  </a:cubicBezTo>
                  <a:cubicBezTo>
                    <a:pt x="2150" y="4609"/>
                    <a:pt x="2303" y="4709"/>
                    <a:pt x="2455" y="4709"/>
                  </a:cubicBezTo>
                  <a:cubicBezTo>
                    <a:pt x="2608" y="4709"/>
                    <a:pt x="2760" y="4609"/>
                    <a:pt x="2760" y="4408"/>
                  </a:cubicBezTo>
                  <a:cubicBezTo>
                    <a:pt x="2760" y="3429"/>
                    <a:pt x="3530" y="2659"/>
                    <a:pt x="4509" y="2659"/>
                  </a:cubicBezTo>
                  <a:cubicBezTo>
                    <a:pt x="4910" y="2659"/>
                    <a:pt x="4910" y="2050"/>
                    <a:pt x="4509" y="2050"/>
                  </a:cubicBezTo>
                  <a:cubicBezTo>
                    <a:pt x="3530" y="2050"/>
                    <a:pt x="2760" y="1264"/>
                    <a:pt x="2760" y="301"/>
                  </a:cubicBezTo>
                  <a:cubicBezTo>
                    <a:pt x="2760" y="100"/>
                    <a:pt x="2608" y="0"/>
                    <a:pt x="245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6685975" y="2689325"/>
              <a:ext cx="122750" cy="117750"/>
            </a:xfrm>
            <a:custGeom>
              <a:rect b="b" l="l" r="r" t="t"/>
              <a:pathLst>
                <a:path extrusionOk="0" h="4710" w="4910">
                  <a:moveTo>
                    <a:pt x="2455" y="1457"/>
                  </a:moveTo>
                  <a:cubicBezTo>
                    <a:pt x="2664" y="1826"/>
                    <a:pt x="2985" y="2147"/>
                    <a:pt x="3354" y="2355"/>
                  </a:cubicBezTo>
                  <a:cubicBezTo>
                    <a:pt x="2985" y="2564"/>
                    <a:pt x="2664" y="2885"/>
                    <a:pt x="2455" y="3254"/>
                  </a:cubicBezTo>
                  <a:cubicBezTo>
                    <a:pt x="2247" y="2885"/>
                    <a:pt x="1926" y="2564"/>
                    <a:pt x="1557" y="2355"/>
                  </a:cubicBezTo>
                  <a:cubicBezTo>
                    <a:pt x="1926" y="2147"/>
                    <a:pt x="2247" y="1826"/>
                    <a:pt x="2455" y="1457"/>
                  </a:cubicBezTo>
                  <a:close/>
                  <a:moveTo>
                    <a:pt x="2455" y="1"/>
                  </a:moveTo>
                  <a:cubicBezTo>
                    <a:pt x="2303" y="1"/>
                    <a:pt x="2150" y="101"/>
                    <a:pt x="2150" y="302"/>
                  </a:cubicBezTo>
                  <a:cubicBezTo>
                    <a:pt x="2150" y="1264"/>
                    <a:pt x="1364" y="2050"/>
                    <a:pt x="402" y="2050"/>
                  </a:cubicBezTo>
                  <a:cubicBezTo>
                    <a:pt x="1" y="2050"/>
                    <a:pt x="1" y="2660"/>
                    <a:pt x="402" y="2660"/>
                  </a:cubicBezTo>
                  <a:cubicBezTo>
                    <a:pt x="1364" y="2660"/>
                    <a:pt x="2150" y="3446"/>
                    <a:pt x="2150" y="4409"/>
                  </a:cubicBezTo>
                  <a:cubicBezTo>
                    <a:pt x="2150" y="4609"/>
                    <a:pt x="2303" y="4710"/>
                    <a:pt x="2455" y="4710"/>
                  </a:cubicBezTo>
                  <a:cubicBezTo>
                    <a:pt x="2608" y="4710"/>
                    <a:pt x="2760" y="4609"/>
                    <a:pt x="2760" y="4409"/>
                  </a:cubicBezTo>
                  <a:cubicBezTo>
                    <a:pt x="2760" y="3446"/>
                    <a:pt x="3546" y="2660"/>
                    <a:pt x="4509" y="2660"/>
                  </a:cubicBezTo>
                  <a:cubicBezTo>
                    <a:pt x="4910" y="2660"/>
                    <a:pt x="4910" y="2050"/>
                    <a:pt x="4509" y="2050"/>
                  </a:cubicBezTo>
                  <a:cubicBezTo>
                    <a:pt x="3546" y="2050"/>
                    <a:pt x="2760" y="1264"/>
                    <a:pt x="2760" y="302"/>
                  </a:cubicBezTo>
                  <a:cubicBezTo>
                    <a:pt x="2760" y="101"/>
                    <a:pt x="2608" y="1"/>
                    <a:pt x="245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4847800" y="2733450"/>
              <a:ext cx="122750" cy="117750"/>
            </a:xfrm>
            <a:custGeom>
              <a:rect b="b" l="l" r="r" t="t"/>
              <a:pathLst>
                <a:path extrusionOk="0" h="4710" w="4910">
                  <a:moveTo>
                    <a:pt x="2455" y="1457"/>
                  </a:moveTo>
                  <a:cubicBezTo>
                    <a:pt x="2680" y="1842"/>
                    <a:pt x="2985" y="2146"/>
                    <a:pt x="3370" y="2355"/>
                  </a:cubicBezTo>
                  <a:cubicBezTo>
                    <a:pt x="2985" y="2564"/>
                    <a:pt x="2680" y="2884"/>
                    <a:pt x="2455" y="3269"/>
                  </a:cubicBezTo>
                  <a:cubicBezTo>
                    <a:pt x="2247" y="2884"/>
                    <a:pt x="1942" y="2564"/>
                    <a:pt x="1557" y="2355"/>
                  </a:cubicBezTo>
                  <a:cubicBezTo>
                    <a:pt x="1942" y="2146"/>
                    <a:pt x="2247" y="1842"/>
                    <a:pt x="2455" y="1457"/>
                  </a:cubicBezTo>
                  <a:close/>
                  <a:moveTo>
                    <a:pt x="2463" y="1"/>
                  </a:moveTo>
                  <a:cubicBezTo>
                    <a:pt x="2315" y="1"/>
                    <a:pt x="2166" y="101"/>
                    <a:pt x="2166" y="301"/>
                  </a:cubicBezTo>
                  <a:cubicBezTo>
                    <a:pt x="2150" y="1280"/>
                    <a:pt x="1380" y="2050"/>
                    <a:pt x="402" y="2066"/>
                  </a:cubicBezTo>
                  <a:cubicBezTo>
                    <a:pt x="0" y="2066"/>
                    <a:pt x="0" y="2660"/>
                    <a:pt x="402" y="2660"/>
                  </a:cubicBezTo>
                  <a:cubicBezTo>
                    <a:pt x="1380" y="2660"/>
                    <a:pt x="2150" y="3446"/>
                    <a:pt x="2166" y="4409"/>
                  </a:cubicBezTo>
                  <a:cubicBezTo>
                    <a:pt x="2166" y="4609"/>
                    <a:pt x="2315" y="4709"/>
                    <a:pt x="2463" y="4709"/>
                  </a:cubicBezTo>
                  <a:cubicBezTo>
                    <a:pt x="2612" y="4709"/>
                    <a:pt x="2760" y="4609"/>
                    <a:pt x="2760" y="4409"/>
                  </a:cubicBezTo>
                  <a:cubicBezTo>
                    <a:pt x="2760" y="3446"/>
                    <a:pt x="3546" y="2660"/>
                    <a:pt x="4509" y="2660"/>
                  </a:cubicBezTo>
                  <a:cubicBezTo>
                    <a:pt x="4910" y="2660"/>
                    <a:pt x="4910" y="2066"/>
                    <a:pt x="4509" y="2066"/>
                  </a:cubicBezTo>
                  <a:cubicBezTo>
                    <a:pt x="3546" y="2050"/>
                    <a:pt x="2760" y="1280"/>
                    <a:pt x="2760" y="301"/>
                  </a:cubicBezTo>
                  <a:cubicBezTo>
                    <a:pt x="2760" y="101"/>
                    <a:pt x="2612" y="1"/>
                    <a:pt x="246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3131550" y="2638700"/>
              <a:ext cx="77025" cy="170875"/>
            </a:xfrm>
            <a:custGeom>
              <a:rect b="b" l="l" r="r" t="t"/>
              <a:pathLst>
                <a:path extrusionOk="0" h="6835" w="3081">
                  <a:moveTo>
                    <a:pt x="2487" y="610"/>
                  </a:moveTo>
                  <a:lnTo>
                    <a:pt x="2487" y="6241"/>
                  </a:lnTo>
                  <a:lnTo>
                    <a:pt x="594" y="6241"/>
                  </a:lnTo>
                  <a:lnTo>
                    <a:pt x="594" y="610"/>
                  </a:lnTo>
                  <a:close/>
                  <a:moveTo>
                    <a:pt x="498" y="0"/>
                  </a:moveTo>
                  <a:cubicBezTo>
                    <a:pt x="225" y="0"/>
                    <a:pt x="0" y="225"/>
                    <a:pt x="0" y="498"/>
                  </a:cubicBezTo>
                  <a:lnTo>
                    <a:pt x="0" y="6337"/>
                  </a:lnTo>
                  <a:cubicBezTo>
                    <a:pt x="0" y="6626"/>
                    <a:pt x="225" y="6835"/>
                    <a:pt x="498" y="6835"/>
                  </a:cubicBezTo>
                  <a:lnTo>
                    <a:pt x="2583" y="6835"/>
                  </a:lnTo>
                  <a:cubicBezTo>
                    <a:pt x="2856" y="6835"/>
                    <a:pt x="3081" y="6626"/>
                    <a:pt x="3081" y="6337"/>
                  </a:cubicBezTo>
                  <a:lnTo>
                    <a:pt x="3081" y="498"/>
                  </a:lnTo>
                  <a:cubicBezTo>
                    <a:pt x="3081" y="225"/>
                    <a:pt x="2856" y="0"/>
                    <a:pt x="258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3236225" y="2586950"/>
              <a:ext cx="77050" cy="223025"/>
            </a:xfrm>
            <a:custGeom>
              <a:rect b="b" l="l" r="r" t="t"/>
              <a:pathLst>
                <a:path extrusionOk="0" h="8921" w="3082">
                  <a:moveTo>
                    <a:pt x="2488" y="594"/>
                  </a:moveTo>
                  <a:lnTo>
                    <a:pt x="2488" y="8327"/>
                  </a:lnTo>
                  <a:lnTo>
                    <a:pt x="610" y="8327"/>
                  </a:lnTo>
                  <a:lnTo>
                    <a:pt x="610" y="594"/>
                  </a:lnTo>
                  <a:close/>
                  <a:moveTo>
                    <a:pt x="472" y="0"/>
                  </a:moveTo>
                  <a:cubicBezTo>
                    <a:pt x="211" y="0"/>
                    <a:pt x="1" y="234"/>
                    <a:pt x="1" y="498"/>
                  </a:cubicBezTo>
                  <a:lnTo>
                    <a:pt x="1" y="8424"/>
                  </a:lnTo>
                  <a:cubicBezTo>
                    <a:pt x="1" y="8696"/>
                    <a:pt x="225" y="8921"/>
                    <a:pt x="498" y="8921"/>
                  </a:cubicBezTo>
                  <a:lnTo>
                    <a:pt x="2584" y="8921"/>
                  </a:lnTo>
                  <a:cubicBezTo>
                    <a:pt x="2857" y="8921"/>
                    <a:pt x="3081" y="8696"/>
                    <a:pt x="3081" y="8424"/>
                  </a:cubicBezTo>
                  <a:lnTo>
                    <a:pt x="3081" y="498"/>
                  </a:lnTo>
                  <a:cubicBezTo>
                    <a:pt x="3081" y="225"/>
                    <a:pt x="2857" y="1"/>
                    <a:pt x="2584" y="1"/>
                  </a:cubicBezTo>
                  <a:lnTo>
                    <a:pt x="498" y="1"/>
                  </a:lnTo>
                  <a:cubicBezTo>
                    <a:pt x="490" y="0"/>
                    <a:pt x="481" y="0"/>
                    <a:pt x="47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3340925" y="2534825"/>
              <a:ext cx="77425" cy="274750"/>
            </a:xfrm>
            <a:custGeom>
              <a:rect b="b" l="l" r="r" t="t"/>
              <a:pathLst>
                <a:path extrusionOk="0" h="10990" w="3097">
                  <a:moveTo>
                    <a:pt x="2487" y="594"/>
                  </a:moveTo>
                  <a:lnTo>
                    <a:pt x="2487" y="10396"/>
                  </a:lnTo>
                  <a:lnTo>
                    <a:pt x="610" y="10396"/>
                  </a:lnTo>
                  <a:lnTo>
                    <a:pt x="610" y="594"/>
                  </a:lnTo>
                  <a:close/>
                  <a:moveTo>
                    <a:pt x="498" y="0"/>
                  </a:moveTo>
                  <a:cubicBezTo>
                    <a:pt x="225" y="0"/>
                    <a:pt x="0" y="225"/>
                    <a:pt x="0" y="498"/>
                  </a:cubicBezTo>
                  <a:lnTo>
                    <a:pt x="0" y="10492"/>
                  </a:lnTo>
                  <a:cubicBezTo>
                    <a:pt x="0" y="10781"/>
                    <a:pt x="225" y="10990"/>
                    <a:pt x="498" y="10990"/>
                  </a:cubicBezTo>
                  <a:lnTo>
                    <a:pt x="2583" y="10990"/>
                  </a:lnTo>
                  <a:cubicBezTo>
                    <a:pt x="2856" y="10990"/>
                    <a:pt x="3081" y="10765"/>
                    <a:pt x="3097" y="10492"/>
                  </a:cubicBezTo>
                  <a:lnTo>
                    <a:pt x="3097" y="498"/>
                  </a:lnTo>
                  <a:cubicBezTo>
                    <a:pt x="3081" y="225"/>
                    <a:pt x="2856" y="0"/>
                    <a:pt x="258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3445600" y="2482675"/>
              <a:ext cx="77425" cy="327300"/>
            </a:xfrm>
            <a:custGeom>
              <a:rect b="b" l="l" r="r" t="t"/>
              <a:pathLst>
                <a:path extrusionOk="0" h="13092" w="3097">
                  <a:moveTo>
                    <a:pt x="2487" y="610"/>
                  </a:moveTo>
                  <a:lnTo>
                    <a:pt x="2487" y="12482"/>
                  </a:lnTo>
                  <a:lnTo>
                    <a:pt x="610" y="12482"/>
                  </a:lnTo>
                  <a:lnTo>
                    <a:pt x="610" y="610"/>
                  </a:lnTo>
                  <a:close/>
                  <a:moveTo>
                    <a:pt x="498" y="1"/>
                  </a:moveTo>
                  <a:cubicBezTo>
                    <a:pt x="225" y="1"/>
                    <a:pt x="1" y="225"/>
                    <a:pt x="1" y="498"/>
                  </a:cubicBezTo>
                  <a:lnTo>
                    <a:pt x="1" y="12578"/>
                  </a:lnTo>
                  <a:cubicBezTo>
                    <a:pt x="1" y="12867"/>
                    <a:pt x="225" y="13092"/>
                    <a:pt x="498" y="13092"/>
                  </a:cubicBezTo>
                  <a:lnTo>
                    <a:pt x="2584" y="13092"/>
                  </a:lnTo>
                  <a:cubicBezTo>
                    <a:pt x="2872" y="13092"/>
                    <a:pt x="3097" y="12867"/>
                    <a:pt x="3097" y="12578"/>
                  </a:cubicBezTo>
                  <a:lnTo>
                    <a:pt x="3097" y="498"/>
                  </a:lnTo>
                  <a:cubicBezTo>
                    <a:pt x="3097" y="225"/>
                    <a:pt x="2872" y="1"/>
                    <a:pt x="2584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3129150" y="2308600"/>
              <a:ext cx="393475" cy="189350"/>
            </a:xfrm>
            <a:custGeom>
              <a:rect b="b" l="l" r="r" t="t"/>
              <a:pathLst>
                <a:path extrusionOk="0" h="7574" w="15739">
                  <a:moveTo>
                    <a:pt x="12963" y="1"/>
                  </a:moveTo>
                  <a:cubicBezTo>
                    <a:pt x="12562" y="1"/>
                    <a:pt x="12562" y="610"/>
                    <a:pt x="12963" y="610"/>
                  </a:cubicBezTo>
                  <a:lnTo>
                    <a:pt x="14616" y="610"/>
                  </a:lnTo>
                  <a:cubicBezTo>
                    <a:pt x="6979" y="6883"/>
                    <a:pt x="706" y="6964"/>
                    <a:pt x="417" y="6964"/>
                  </a:cubicBezTo>
                  <a:lnTo>
                    <a:pt x="401" y="6964"/>
                  </a:lnTo>
                  <a:cubicBezTo>
                    <a:pt x="0" y="6964"/>
                    <a:pt x="0" y="7573"/>
                    <a:pt x="401" y="7573"/>
                  </a:cubicBezTo>
                  <a:lnTo>
                    <a:pt x="449" y="7573"/>
                  </a:lnTo>
                  <a:cubicBezTo>
                    <a:pt x="1107" y="7573"/>
                    <a:pt x="7284" y="7397"/>
                    <a:pt x="14953" y="1108"/>
                  </a:cubicBezTo>
                  <a:lnTo>
                    <a:pt x="14953" y="1108"/>
                  </a:lnTo>
                  <a:lnTo>
                    <a:pt x="14552" y="2905"/>
                  </a:lnTo>
                  <a:cubicBezTo>
                    <a:pt x="14520" y="3065"/>
                    <a:pt x="14616" y="3226"/>
                    <a:pt x="14776" y="3274"/>
                  </a:cubicBezTo>
                  <a:lnTo>
                    <a:pt x="14856" y="3274"/>
                  </a:lnTo>
                  <a:cubicBezTo>
                    <a:pt x="14985" y="3274"/>
                    <a:pt x="15113" y="3161"/>
                    <a:pt x="15145" y="3033"/>
                  </a:cubicBezTo>
                  <a:lnTo>
                    <a:pt x="15739" y="370"/>
                  </a:lnTo>
                  <a:cubicBezTo>
                    <a:pt x="15739" y="354"/>
                    <a:pt x="15739" y="322"/>
                    <a:pt x="15739" y="306"/>
                  </a:cubicBezTo>
                  <a:lnTo>
                    <a:pt x="15739" y="290"/>
                  </a:lnTo>
                  <a:cubicBezTo>
                    <a:pt x="15739" y="258"/>
                    <a:pt x="15739" y="225"/>
                    <a:pt x="15723" y="209"/>
                  </a:cubicBezTo>
                  <a:cubicBezTo>
                    <a:pt x="15723" y="177"/>
                    <a:pt x="15707" y="161"/>
                    <a:pt x="15691" y="129"/>
                  </a:cubicBezTo>
                  <a:lnTo>
                    <a:pt x="15675" y="113"/>
                  </a:lnTo>
                  <a:cubicBezTo>
                    <a:pt x="15659" y="97"/>
                    <a:pt x="15643" y="81"/>
                    <a:pt x="15627" y="65"/>
                  </a:cubicBezTo>
                  <a:cubicBezTo>
                    <a:pt x="15594" y="49"/>
                    <a:pt x="15578" y="33"/>
                    <a:pt x="15546" y="33"/>
                  </a:cubicBezTo>
                  <a:lnTo>
                    <a:pt x="15530" y="33"/>
                  </a:lnTo>
                  <a:lnTo>
                    <a:pt x="15514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5469875" y="1968900"/>
              <a:ext cx="77450" cy="170875"/>
            </a:xfrm>
            <a:custGeom>
              <a:rect b="b" l="l" r="r" t="t"/>
              <a:pathLst>
                <a:path extrusionOk="0" h="6835" w="3098">
                  <a:moveTo>
                    <a:pt x="2488" y="594"/>
                  </a:moveTo>
                  <a:lnTo>
                    <a:pt x="2488" y="6241"/>
                  </a:lnTo>
                  <a:lnTo>
                    <a:pt x="611" y="6241"/>
                  </a:lnTo>
                  <a:lnTo>
                    <a:pt x="611" y="594"/>
                  </a:lnTo>
                  <a:close/>
                  <a:moveTo>
                    <a:pt x="514" y="0"/>
                  </a:moveTo>
                  <a:cubicBezTo>
                    <a:pt x="225" y="0"/>
                    <a:pt x="1" y="225"/>
                    <a:pt x="1" y="498"/>
                  </a:cubicBezTo>
                  <a:lnTo>
                    <a:pt x="1" y="6337"/>
                  </a:lnTo>
                  <a:cubicBezTo>
                    <a:pt x="1" y="6610"/>
                    <a:pt x="225" y="6835"/>
                    <a:pt x="514" y="6835"/>
                  </a:cubicBezTo>
                  <a:lnTo>
                    <a:pt x="2600" y="6835"/>
                  </a:lnTo>
                  <a:cubicBezTo>
                    <a:pt x="2873" y="6835"/>
                    <a:pt x="3097" y="6610"/>
                    <a:pt x="3097" y="6337"/>
                  </a:cubicBezTo>
                  <a:lnTo>
                    <a:pt x="3097" y="498"/>
                  </a:lnTo>
                  <a:cubicBezTo>
                    <a:pt x="3097" y="225"/>
                    <a:pt x="2873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5574575" y="1957675"/>
              <a:ext cx="77425" cy="182100"/>
            </a:xfrm>
            <a:custGeom>
              <a:rect b="b" l="l" r="r" t="t"/>
              <a:pathLst>
                <a:path extrusionOk="0" h="7284" w="3097">
                  <a:moveTo>
                    <a:pt x="0" y="0"/>
                  </a:moveTo>
                  <a:lnTo>
                    <a:pt x="0" y="6786"/>
                  </a:lnTo>
                  <a:cubicBezTo>
                    <a:pt x="0" y="7059"/>
                    <a:pt x="225" y="7284"/>
                    <a:pt x="514" y="7284"/>
                  </a:cubicBezTo>
                  <a:lnTo>
                    <a:pt x="2599" y="7284"/>
                  </a:lnTo>
                  <a:cubicBezTo>
                    <a:pt x="2872" y="7284"/>
                    <a:pt x="3097" y="7059"/>
                    <a:pt x="3097" y="6786"/>
                  </a:cubicBezTo>
                  <a:lnTo>
                    <a:pt x="3097" y="0"/>
                  </a:lnTo>
                  <a:lnTo>
                    <a:pt x="2487" y="0"/>
                  </a:lnTo>
                  <a:lnTo>
                    <a:pt x="2487" y="6690"/>
                  </a:lnTo>
                  <a:lnTo>
                    <a:pt x="610" y="6690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5679250" y="1957675"/>
              <a:ext cx="77425" cy="182100"/>
            </a:xfrm>
            <a:custGeom>
              <a:rect b="b" l="l" r="r" t="t"/>
              <a:pathLst>
                <a:path extrusionOk="0" h="7284" w="3097">
                  <a:moveTo>
                    <a:pt x="1" y="0"/>
                  </a:moveTo>
                  <a:lnTo>
                    <a:pt x="1" y="6786"/>
                  </a:lnTo>
                  <a:cubicBezTo>
                    <a:pt x="1" y="7059"/>
                    <a:pt x="225" y="7284"/>
                    <a:pt x="514" y="7284"/>
                  </a:cubicBezTo>
                  <a:lnTo>
                    <a:pt x="2600" y="7284"/>
                  </a:lnTo>
                  <a:cubicBezTo>
                    <a:pt x="2872" y="7284"/>
                    <a:pt x="3097" y="7059"/>
                    <a:pt x="3097" y="6786"/>
                  </a:cubicBezTo>
                  <a:lnTo>
                    <a:pt x="3097" y="0"/>
                  </a:lnTo>
                  <a:lnTo>
                    <a:pt x="2487" y="0"/>
                  </a:lnTo>
                  <a:lnTo>
                    <a:pt x="2487" y="6690"/>
                  </a:lnTo>
                  <a:lnTo>
                    <a:pt x="610" y="6690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783925" y="1957675"/>
              <a:ext cx="77450" cy="182100"/>
            </a:xfrm>
            <a:custGeom>
              <a:rect b="b" l="l" r="r" t="t"/>
              <a:pathLst>
                <a:path extrusionOk="0" h="7284" w="3098">
                  <a:moveTo>
                    <a:pt x="1" y="0"/>
                  </a:moveTo>
                  <a:lnTo>
                    <a:pt x="1" y="6786"/>
                  </a:lnTo>
                  <a:cubicBezTo>
                    <a:pt x="1" y="7059"/>
                    <a:pt x="225" y="7284"/>
                    <a:pt x="514" y="7284"/>
                  </a:cubicBezTo>
                  <a:lnTo>
                    <a:pt x="2600" y="7284"/>
                  </a:lnTo>
                  <a:cubicBezTo>
                    <a:pt x="2873" y="7284"/>
                    <a:pt x="3097" y="7059"/>
                    <a:pt x="3097" y="6786"/>
                  </a:cubicBezTo>
                  <a:lnTo>
                    <a:pt x="3097" y="0"/>
                  </a:lnTo>
                  <a:lnTo>
                    <a:pt x="2488" y="0"/>
                  </a:lnTo>
                  <a:lnTo>
                    <a:pt x="2488" y="6690"/>
                  </a:lnTo>
                  <a:lnTo>
                    <a:pt x="611" y="6690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3328875" y="3641800"/>
              <a:ext cx="67825" cy="26100"/>
            </a:xfrm>
            <a:custGeom>
              <a:rect b="b" l="l" r="r" t="t"/>
              <a:pathLst>
                <a:path extrusionOk="0" h="1044" w="2713">
                  <a:moveTo>
                    <a:pt x="129" y="1"/>
                  </a:moveTo>
                  <a:cubicBezTo>
                    <a:pt x="81" y="1"/>
                    <a:pt x="49" y="17"/>
                    <a:pt x="1" y="33"/>
                  </a:cubicBezTo>
                  <a:cubicBezTo>
                    <a:pt x="482" y="225"/>
                    <a:pt x="980" y="418"/>
                    <a:pt x="1509" y="610"/>
                  </a:cubicBezTo>
                  <a:lnTo>
                    <a:pt x="2119" y="610"/>
                  </a:lnTo>
                  <a:lnTo>
                    <a:pt x="2119" y="835"/>
                  </a:lnTo>
                  <a:lnTo>
                    <a:pt x="2712" y="1043"/>
                  </a:lnTo>
                  <a:lnTo>
                    <a:pt x="2712" y="514"/>
                  </a:lnTo>
                  <a:cubicBezTo>
                    <a:pt x="2712" y="225"/>
                    <a:pt x="2488" y="1"/>
                    <a:pt x="221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3207350" y="3468125"/>
              <a:ext cx="189350" cy="127575"/>
            </a:xfrm>
            <a:custGeom>
              <a:rect b="b" l="l" r="r" t="t"/>
              <a:pathLst>
                <a:path extrusionOk="0" h="5103" w="7574">
                  <a:moveTo>
                    <a:pt x="4798" y="1"/>
                  </a:moveTo>
                  <a:cubicBezTo>
                    <a:pt x="4397" y="1"/>
                    <a:pt x="4397" y="610"/>
                    <a:pt x="4798" y="610"/>
                  </a:cubicBezTo>
                  <a:lnTo>
                    <a:pt x="6450" y="610"/>
                  </a:lnTo>
                  <a:cubicBezTo>
                    <a:pt x="4477" y="2247"/>
                    <a:pt x="2311" y="3627"/>
                    <a:pt x="1" y="4766"/>
                  </a:cubicBezTo>
                  <a:lnTo>
                    <a:pt x="691" y="5103"/>
                  </a:lnTo>
                  <a:cubicBezTo>
                    <a:pt x="2872" y="3996"/>
                    <a:pt x="4910" y="2648"/>
                    <a:pt x="6787" y="1092"/>
                  </a:cubicBezTo>
                  <a:lnTo>
                    <a:pt x="6787" y="1092"/>
                  </a:lnTo>
                  <a:lnTo>
                    <a:pt x="6386" y="2889"/>
                  </a:lnTo>
                  <a:cubicBezTo>
                    <a:pt x="6354" y="3049"/>
                    <a:pt x="6450" y="3209"/>
                    <a:pt x="6611" y="3242"/>
                  </a:cubicBezTo>
                  <a:lnTo>
                    <a:pt x="6675" y="3242"/>
                  </a:lnTo>
                  <a:cubicBezTo>
                    <a:pt x="6819" y="3242"/>
                    <a:pt x="6948" y="3145"/>
                    <a:pt x="6980" y="3001"/>
                  </a:cubicBezTo>
                  <a:lnTo>
                    <a:pt x="7573" y="354"/>
                  </a:lnTo>
                  <a:cubicBezTo>
                    <a:pt x="7573" y="322"/>
                    <a:pt x="7573" y="290"/>
                    <a:pt x="7573" y="274"/>
                  </a:cubicBezTo>
                  <a:lnTo>
                    <a:pt x="7573" y="258"/>
                  </a:lnTo>
                  <a:cubicBezTo>
                    <a:pt x="7573" y="225"/>
                    <a:pt x="7573" y="209"/>
                    <a:pt x="7557" y="177"/>
                  </a:cubicBezTo>
                  <a:cubicBezTo>
                    <a:pt x="7541" y="145"/>
                    <a:pt x="7541" y="129"/>
                    <a:pt x="7509" y="113"/>
                  </a:cubicBezTo>
                  <a:lnTo>
                    <a:pt x="7509" y="97"/>
                  </a:lnTo>
                  <a:cubicBezTo>
                    <a:pt x="7493" y="81"/>
                    <a:pt x="7477" y="49"/>
                    <a:pt x="7445" y="33"/>
                  </a:cubicBezTo>
                  <a:cubicBezTo>
                    <a:pt x="7429" y="17"/>
                    <a:pt x="7413" y="17"/>
                    <a:pt x="738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5899850" y="2856825"/>
              <a:ext cx="115125" cy="98750"/>
            </a:xfrm>
            <a:custGeom>
              <a:rect b="b" l="l" r="r" t="t"/>
              <a:pathLst>
                <a:path extrusionOk="0" h="3950" w="4605">
                  <a:moveTo>
                    <a:pt x="2646" y="607"/>
                  </a:moveTo>
                  <a:cubicBezTo>
                    <a:pt x="2984" y="607"/>
                    <a:pt x="3329" y="733"/>
                    <a:pt x="3610" y="1014"/>
                  </a:cubicBezTo>
                  <a:cubicBezTo>
                    <a:pt x="4477" y="1880"/>
                    <a:pt x="3851" y="3356"/>
                    <a:pt x="2632" y="3356"/>
                  </a:cubicBezTo>
                  <a:cubicBezTo>
                    <a:pt x="1878" y="3356"/>
                    <a:pt x="1268" y="2730"/>
                    <a:pt x="1268" y="1976"/>
                  </a:cubicBezTo>
                  <a:cubicBezTo>
                    <a:pt x="1268" y="1152"/>
                    <a:pt x="1942" y="607"/>
                    <a:pt x="2646" y="607"/>
                  </a:cubicBezTo>
                  <a:close/>
                  <a:moveTo>
                    <a:pt x="2623" y="1"/>
                  </a:moveTo>
                  <a:cubicBezTo>
                    <a:pt x="2137" y="1"/>
                    <a:pt x="1641" y="180"/>
                    <a:pt x="1236" y="580"/>
                  </a:cubicBezTo>
                  <a:cubicBezTo>
                    <a:pt x="0" y="1832"/>
                    <a:pt x="867" y="3950"/>
                    <a:pt x="2632" y="3950"/>
                  </a:cubicBezTo>
                  <a:cubicBezTo>
                    <a:pt x="3723" y="3950"/>
                    <a:pt x="4605" y="3067"/>
                    <a:pt x="4605" y="1976"/>
                  </a:cubicBezTo>
                  <a:cubicBezTo>
                    <a:pt x="4605" y="783"/>
                    <a:pt x="3637" y="1"/>
                    <a:pt x="262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5868575" y="2963975"/>
              <a:ext cx="194150" cy="104700"/>
            </a:xfrm>
            <a:custGeom>
              <a:rect b="b" l="l" r="r" t="t"/>
              <a:pathLst>
                <a:path extrusionOk="0" h="4188" w="7766">
                  <a:moveTo>
                    <a:pt x="3883" y="594"/>
                  </a:moveTo>
                  <a:cubicBezTo>
                    <a:pt x="5567" y="594"/>
                    <a:pt x="6995" y="1894"/>
                    <a:pt x="7139" y="3578"/>
                  </a:cubicBezTo>
                  <a:lnTo>
                    <a:pt x="610" y="3578"/>
                  </a:lnTo>
                  <a:cubicBezTo>
                    <a:pt x="770" y="1894"/>
                    <a:pt x="2182" y="594"/>
                    <a:pt x="3883" y="594"/>
                  </a:cubicBezTo>
                  <a:close/>
                  <a:moveTo>
                    <a:pt x="3883" y="0"/>
                  </a:moveTo>
                  <a:cubicBezTo>
                    <a:pt x="1733" y="0"/>
                    <a:pt x="0" y="1733"/>
                    <a:pt x="0" y="3883"/>
                  </a:cubicBezTo>
                  <a:cubicBezTo>
                    <a:pt x="0" y="4043"/>
                    <a:pt x="128" y="4188"/>
                    <a:pt x="289" y="4188"/>
                  </a:cubicBezTo>
                  <a:lnTo>
                    <a:pt x="7460" y="4188"/>
                  </a:lnTo>
                  <a:cubicBezTo>
                    <a:pt x="7621" y="4188"/>
                    <a:pt x="7765" y="4043"/>
                    <a:pt x="7765" y="3883"/>
                  </a:cubicBezTo>
                  <a:cubicBezTo>
                    <a:pt x="7765" y="1733"/>
                    <a:pt x="6016" y="0"/>
                    <a:pt x="388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5720575" y="3111975"/>
              <a:ext cx="115525" cy="98650"/>
            </a:xfrm>
            <a:custGeom>
              <a:rect b="b" l="l" r="r" t="t"/>
              <a:pathLst>
                <a:path extrusionOk="0" h="3946" w="4621">
                  <a:moveTo>
                    <a:pt x="2631" y="589"/>
                  </a:moveTo>
                  <a:cubicBezTo>
                    <a:pt x="3336" y="589"/>
                    <a:pt x="4011" y="1138"/>
                    <a:pt x="4011" y="1974"/>
                  </a:cubicBezTo>
                  <a:cubicBezTo>
                    <a:pt x="4011" y="2728"/>
                    <a:pt x="3401" y="3337"/>
                    <a:pt x="2631" y="3337"/>
                  </a:cubicBezTo>
                  <a:cubicBezTo>
                    <a:pt x="1412" y="3337"/>
                    <a:pt x="802" y="1861"/>
                    <a:pt x="1669" y="995"/>
                  </a:cubicBezTo>
                  <a:cubicBezTo>
                    <a:pt x="1949" y="715"/>
                    <a:pt x="2293" y="589"/>
                    <a:pt x="2631" y="589"/>
                  </a:cubicBezTo>
                  <a:close/>
                  <a:moveTo>
                    <a:pt x="2631" y="0"/>
                  </a:moveTo>
                  <a:cubicBezTo>
                    <a:pt x="882" y="0"/>
                    <a:pt x="0" y="2118"/>
                    <a:pt x="1235" y="3370"/>
                  </a:cubicBezTo>
                  <a:cubicBezTo>
                    <a:pt x="1639" y="3768"/>
                    <a:pt x="2134" y="3946"/>
                    <a:pt x="2620" y="3946"/>
                  </a:cubicBezTo>
                  <a:cubicBezTo>
                    <a:pt x="3641" y="3946"/>
                    <a:pt x="4621" y="3159"/>
                    <a:pt x="4621" y="1974"/>
                  </a:cubicBezTo>
                  <a:cubicBezTo>
                    <a:pt x="4604" y="883"/>
                    <a:pt x="3722" y="0"/>
                    <a:pt x="263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5689275" y="3218650"/>
              <a:ext cx="194550" cy="104725"/>
            </a:xfrm>
            <a:custGeom>
              <a:rect b="b" l="l" r="r" t="t"/>
              <a:pathLst>
                <a:path extrusionOk="0" h="4189" w="7782">
                  <a:moveTo>
                    <a:pt x="3883" y="611"/>
                  </a:moveTo>
                  <a:cubicBezTo>
                    <a:pt x="5584" y="611"/>
                    <a:pt x="6996" y="1894"/>
                    <a:pt x="7156" y="3595"/>
                  </a:cubicBezTo>
                  <a:lnTo>
                    <a:pt x="626" y="3595"/>
                  </a:lnTo>
                  <a:cubicBezTo>
                    <a:pt x="771" y="1894"/>
                    <a:pt x="2199" y="611"/>
                    <a:pt x="3883" y="611"/>
                  </a:cubicBezTo>
                  <a:close/>
                  <a:moveTo>
                    <a:pt x="3883" y="1"/>
                  </a:moveTo>
                  <a:cubicBezTo>
                    <a:pt x="1749" y="1"/>
                    <a:pt x="1" y="1750"/>
                    <a:pt x="1" y="3883"/>
                  </a:cubicBezTo>
                  <a:cubicBezTo>
                    <a:pt x="1" y="4060"/>
                    <a:pt x="145" y="4188"/>
                    <a:pt x="305" y="4188"/>
                  </a:cubicBezTo>
                  <a:lnTo>
                    <a:pt x="7477" y="4188"/>
                  </a:lnTo>
                  <a:cubicBezTo>
                    <a:pt x="7637" y="4188"/>
                    <a:pt x="7782" y="4060"/>
                    <a:pt x="7782" y="3883"/>
                  </a:cubicBezTo>
                  <a:cubicBezTo>
                    <a:pt x="7766" y="1750"/>
                    <a:pt x="6033" y="1"/>
                    <a:pt x="388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6095575" y="3111975"/>
              <a:ext cx="115150" cy="98650"/>
            </a:xfrm>
            <a:custGeom>
              <a:rect b="b" l="l" r="r" t="t"/>
              <a:pathLst>
                <a:path extrusionOk="0" h="3946" w="4606">
                  <a:moveTo>
                    <a:pt x="1974" y="594"/>
                  </a:moveTo>
                  <a:cubicBezTo>
                    <a:pt x="3193" y="594"/>
                    <a:pt x="3803" y="2070"/>
                    <a:pt x="2937" y="2936"/>
                  </a:cubicBezTo>
                  <a:cubicBezTo>
                    <a:pt x="2656" y="3217"/>
                    <a:pt x="2310" y="3343"/>
                    <a:pt x="1972" y="3343"/>
                  </a:cubicBezTo>
                  <a:cubicBezTo>
                    <a:pt x="1268" y="3343"/>
                    <a:pt x="594" y="2798"/>
                    <a:pt x="594" y="1974"/>
                  </a:cubicBezTo>
                  <a:cubicBezTo>
                    <a:pt x="594" y="1204"/>
                    <a:pt x="1220" y="594"/>
                    <a:pt x="1974" y="594"/>
                  </a:cubicBezTo>
                  <a:close/>
                  <a:moveTo>
                    <a:pt x="1974" y="0"/>
                  </a:moveTo>
                  <a:cubicBezTo>
                    <a:pt x="883" y="0"/>
                    <a:pt x="1" y="883"/>
                    <a:pt x="1" y="1974"/>
                  </a:cubicBezTo>
                  <a:cubicBezTo>
                    <a:pt x="1" y="3159"/>
                    <a:pt x="973" y="3946"/>
                    <a:pt x="1989" y="3946"/>
                  </a:cubicBezTo>
                  <a:cubicBezTo>
                    <a:pt x="2473" y="3946"/>
                    <a:pt x="2966" y="3768"/>
                    <a:pt x="3370" y="3370"/>
                  </a:cubicBezTo>
                  <a:cubicBezTo>
                    <a:pt x="4605" y="2118"/>
                    <a:pt x="3739" y="0"/>
                    <a:pt x="197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6047850" y="3218650"/>
              <a:ext cx="194150" cy="104725"/>
            </a:xfrm>
            <a:custGeom>
              <a:rect b="b" l="l" r="r" t="t"/>
              <a:pathLst>
                <a:path extrusionOk="0" h="4189" w="7766">
                  <a:moveTo>
                    <a:pt x="3883" y="611"/>
                  </a:moveTo>
                  <a:cubicBezTo>
                    <a:pt x="5584" y="611"/>
                    <a:pt x="6995" y="1894"/>
                    <a:pt x="7156" y="3595"/>
                  </a:cubicBezTo>
                  <a:lnTo>
                    <a:pt x="610" y="3595"/>
                  </a:lnTo>
                  <a:cubicBezTo>
                    <a:pt x="771" y="1894"/>
                    <a:pt x="2182" y="611"/>
                    <a:pt x="3883" y="611"/>
                  </a:cubicBezTo>
                  <a:close/>
                  <a:moveTo>
                    <a:pt x="3883" y="1"/>
                  </a:moveTo>
                  <a:cubicBezTo>
                    <a:pt x="1733" y="1"/>
                    <a:pt x="0" y="1750"/>
                    <a:pt x="0" y="3883"/>
                  </a:cubicBezTo>
                  <a:cubicBezTo>
                    <a:pt x="0" y="4060"/>
                    <a:pt x="129" y="4188"/>
                    <a:pt x="305" y="4188"/>
                  </a:cubicBezTo>
                  <a:lnTo>
                    <a:pt x="7461" y="4188"/>
                  </a:lnTo>
                  <a:cubicBezTo>
                    <a:pt x="7621" y="4188"/>
                    <a:pt x="7766" y="4060"/>
                    <a:pt x="7766" y="3883"/>
                  </a:cubicBezTo>
                  <a:cubicBezTo>
                    <a:pt x="7766" y="1750"/>
                    <a:pt x="6017" y="17"/>
                    <a:pt x="388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5900175" y="3105650"/>
              <a:ext cx="130850" cy="147925"/>
            </a:xfrm>
            <a:custGeom>
              <a:rect b="b" l="l" r="r" t="t"/>
              <a:pathLst>
                <a:path extrusionOk="0" h="5917" w="5234">
                  <a:moveTo>
                    <a:pt x="2659" y="1"/>
                  </a:moveTo>
                  <a:cubicBezTo>
                    <a:pt x="2510" y="1"/>
                    <a:pt x="2362" y="101"/>
                    <a:pt x="2362" y="302"/>
                  </a:cubicBezTo>
                  <a:lnTo>
                    <a:pt x="2362" y="3254"/>
                  </a:lnTo>
                  <a:lnTo>
                    <a:pt x="212" y="5403"/>
                  </a:lnTo>
                  <a:cubicBezTo>
                    <a:pt x="1" y="5615"/>
                    <a:pt x="203" y="5903"/>
                    <a:pt x="432" y="5903"/>
                  </a:cubicBezTo>
                  <a:cubicBezTo>
                    <a:pt x="499" y="5903"/>
                    <a:pt x="568" y="5878"/>
                    <a:pt x="629" y="5820"/>
                  </a:cubicBezTo>
                  <a:lnTo>
                    <a:pt x="2667" y="3799"/>
                  </a:lnTo>
                  <a:lnTo>
                    <a:pt x="4688" y="5820"/>
                  </a:lnTo>
                  <a:cubicBezTo>
                    <a:pt x="4736" y="5885"/>
                    <a:pt x="4817" y="5917"/>
                    <a:pt x="4897" y="5917"/>
                  </a:cubicBezTo>
                  <a:cubicBezTo>
                    <a:pt x="4977" y="5917"/>
                    <a:pt x="5057" y="5885"/>
                    <a:pt x="5105" y="5820"/>
                  </a:cubicBezTo>
                  <a:cubicBezTo>
                    <a:pt x="5234" y="5708"/>
                    <a:pt x="5234" y="5516"/>
                    <a:pt x="5105" y="5403"/>
                  </a:cubicBezTo>
                  <a:lnTo>
                    <a:pt x="2955" y="3254"/>
                  </a:lnTo>
                  <a:lnTo>
                    <a:pt x="2955" y="302"/>
                  </a:lnTo>
                  <a:cubicBezTo>
                    <a:pt x="2955" y="101"/>
                    <a:pt x="2807" y="1"/>
                    <a:pt x="265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6104800" y="1961050"/>
              <a:ext cx="115550" cy="98925"/>
            </a:xfrm>
            <a:custGeom>
              <a:rect b="b" l="l" r="r" t="t"/>
              <a:pathLst>
                <a:path extrusionOk="0" h="3957" w="4622">
                  <a:moveTo>
                    <a:pt x="1974" y="603"/>
                  </a:moveTo>
                  <a:cubicBezTo>
                    <a:pt x="3193" y="603"/>
                    <a:pt x="3803" y="2095"/>
                    <a:pt x="2953" y="2961"/>
                  </a:cubicBezTo>
                  <a:cubicBezTo>
                    <a:pt x="2674" y="3235"/>
                    <a:pt x="2331" y="3357"/>
                    <a:pt x="1994" y="3357"/>
                  </a:cubicBezTo>
                  <a:cubicBezTo>
                    <a:pt x="1282" y="3357"/>
                    <a:pt x="594" y="2810"/>
                    <a:pt x="594" y="1983"/>
                  </a:cubicBezTo>
                  <a:cubicBezTo>
                    <a:pt x="594" y="1229"/>
                    <a:pt x="1220" y="603"/>
                    <a:pt x="1974" y="603"/>
                  </a:cubicBezTo>
                  <a:close/>
                  <a:moveTo>
                    <a:pt x="1982" y="0"/>
                  </a:moveTo>
                  <a:cubicBezTo>
                    <a:pt x="968" y="0"/>
                    <a:pt x="1" y="790"/>
                    <a:pt x="1" y="1983"/>
                  </a:cubicBezTo>
                  <a:cubicBezTo>
                    <a:pt x="1" y="3074"/>
                    <a:pt x="883" y="3956"/>
                    <a:pt x="1974" y="3956"/>
                  </a:cubicBezTo>
                  <a:cubicBezTo>
                    <a:pt x="3739" y="3956"/>
                    <a:pt x="4621" y="1838"/>
                    <a:pt x="3370" y="587"/>
                  </a:cubicBezTo>
                  <a:cubicBezTo>
                    <a:pt x="2964" y="181"/>
                    <a:pt x="2468" y="0"/>
                    <a:pt x="198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6057075" y="2068350"/>
              <a:ext cx="194150" cy="104325"/>
            </a:xfrm>
            <a:custGeom>
              <a:rect b="b" l="l" r="r" t="t"/>
              <a:pathLst>
                <a:path extrusionOk="0" h="4173" w="7766">
                  <a:moveTo>
                    <a:pt x="3883" y="595"/>
                  </a:moveTo>
                  <a:cubicBezTo>
                    <a:pt x="5584" y="595"/>
                    <a:pt x="6995" y="1878"/>
                    <a:pt x="7156" y="3563"/>
                  </a:cubicBezTo>
                  <a:lnTo>
                    <a:pt x="610" y="3563"/>
                  </a:lnTo>
                  <a:cubicBezTo>
                    <a:pt x="771" y="1878"/>
                    <a:pt x="2182" y="595"/>
                    <a:pt x="3883" y="595"/>
                  </a:cubicBezTo>
                  <a:close/>
                  <a:moveTo>
                    <a:pt x="3883" y="1"/>
                  </a:moveTo>
                  <a:cubicBezTo>
                    <a:pt x="1749" y="1"/>
                    <a:pt x="0" y="1734"/>
                    <a:pt x="0" y="3883"/>
                  </a:cubicBezTo>
                  <a:cubicBezTo>
                    <a:pt x="0" y="4044"/>
                    <a:pt x="145" y="4172"/>
                    <a:pt x="305" y="4172"/>
                  </a:cubicBezTo>
                  <a:lnTo>
                    <a:pt x="7477" y="4172"/>
                  </a:lnTo>
                  <a:cubicBezTo>
                    <a:pt x="7637" y="4172"/>
                    <a:pt x="7766" y="4044"/>
                    <a:pt x="7766" y="3883"/>
                  </a:cubicBezTo>
                  <a:cubicBezTo>
                    <a:pt x="7766" y="1734"/>
                    <a:pt x="6033" y="1"/>
                    <a:pt x="388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5925525" y="2216125"/>
              <a:ext cx="115525" cy="98925"/>
            </a:xfrm>
            <a:custGeom>
              <a:rect b="b" l="l" r="r" t="t"/>
              <a:pathLst>
                <a:path extrusionOk="0" h="3957" w="4621">
                  <a:moveTo>
                    <a:pt x="1990" y="603"/>
                  </a:moveTo>
                  <a:cubicBezTo>
                    <a:pt x="3209" y="603"/>
                    <a:pt x="3819" y="2079"/>
                    <a:pt x="2952" y="2946"/>
                  </a:cubicBezTo>
                  <a:cubicBezTo>
                    <a:pt x="2671" y="3227"/>
                    <a:pt x="2326" y="3353"/>
                    <a:pt x="1988" y="3353"/>
                  </a:cubicBezTo>
                  <a:cubicBezTo>
                    <a:pt x="1284" y="3353"/>
                    <a:pt x="610" y="2807"/>
                    <a:pt x="610" y="1983"/>
                  </a:cubicBezTo>
                  <a:cubicBezTo>
                    <a:pt x="610" y="1213"/>
                    <a:pt x="1220" y="603"/>
                    <a:pt x="1990" y="603"/>
                  </a:cubicBezTo>
                  <a:close/>
                  <a:moveTo>
                    <a:pt x="1994" y="1"/>
                  </a:moveTo>
                  <a:cubicBezTo>
                    <a:pt x="975" y="1"/>
                    <a:pt x="0" y="790"/>
                    <a:pt x="0" y="1983"/>
                  </a:cubicBezTo>
                  <a:cubicBezTo>
                    <a:pt x="0" y="3074"/>
                    <a:pt x="883" y="3957"/>
                    <a:pt x="1990" y="3957"/>
                  </a:cubicBezTo>
                  <a:cubicBezTo>
                    <a:pt x="3738" y="3957"/>
                    <a:pt x="4621" y="1823"/>
                    <a:pt x="3385" y="587"/>
                  </a:cubicBezTo>
                  <a:cubicBezTo>
                    <a:pt x="2980" y="182"/>
                    <a:pt x="2482" y="1"/>
                    <a:pt x="1994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5877800" y="2323050"/>
              <a:ext cx="194550" cy="104700"/>
            </a:xfrm>
            <a:custGeom>
              <a:rect b="b" l="l" r="r" t="t"/>
              <a:pathLst>
                <a:path extrusionOk="0" h="4188" w="7782">
                  <a:moveTo>
                    <a:pt x="3899" y="610"/>
                  </a:moveTo>
                  <a:cubicBezTo>
                    <a:pt x="5583" y="610"/>
                    <a:pt x="6995" y="1893"/>
                    <a:pt x="7155" y="3594"/>
                  </a:cubicBezTo>
                  <a:lnTo>
                    <a:pt x="626" y="3594"/>
                  </a:lnTo>
                  <a:cubicBezTo>
                    <a:pt x="786" y="1893"/>
                    <a:pt x="2198" y="610"/>
                    <a:pt x="3899" y="610"/>
                  </a:cubicBezTo>
                  <a:close/>
                  <a:moveTo>
                    <a:pt x="3899" y="0"/>
                  </a:moveTo>
                  <a:cubicBezTo>
                    <a:pt x="1749" y="0"/>
                    <a:pt x="0" y="1749"/>
                    <a:pt x="0" y="3883"/>
                  </a:cubicBezTo>
                  <a:cubicBezTo>
                    <a:pt x="0" y="4059"/>
                    <a:pt x="144" y="4188"/>
                    <a:pt x="305" y="4188"/>
                  </a:cubicBezTo>
                  <a:lnTo>
                    <a:pt x="7476" y="4188"/>
                  </a:lnTo>
                  <a:cubicBezTo>
                    <a:pt x="7637" y="4188"/>
                    <a:pt x="7781" y="4059"/>
                    <a:pt x="7781" y="3883"/>
                  </a:cubicBezTo>
                  <a:cubicBezTo>
                    <a:pt x="7781" y="1749"/>
                    <a:pt x="6032" y="0"/>
                    <a:pt x="389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6284100" y="2216125"/>
              <a:ext cx="115525" cy="98925"/>
            </a:xfrm>
            <a:custGeom>
              <a:rect b="b" l="l" r="r" t="t"/>
              <a:pathLst>
                <a:path extrusionOk="0" h="3957" w="4621">
                  <a:moveTo>
                    <a:pt x="1973" y="603"/>
                  </a:moveTo>
                  <a:cubicBezTo>
                    <a:pt x="3193" y="603"/>
                    <a:pt x="3818" y="2079"/>
                    <a:pt x="2952" y="2946"/>
                  </a:cubicBezTo>
                  <a:cubicBezTo>
                    <a:pt x="2671" y="3227"/>
                    <a:pt x="2324" y="3353"/>
                    <a:pt x="1984" y="3353"/>
                  </a:cubicBezTo>
                  <a:cubicBezTo>
                    <a:pt x="1275" y="3353"/>
                    <a:pt x="594" y="2807"/>
                    <a:pt x="594" y="1983"/>
                  </a:cubicBezTo>
                  <a:cubicBezTo>
                    <a:pt x="594" y="1213"/>
                    <a:pt x="1219" y="603"/>
                    <a:pt x="1973" y="603"/>
                  </a:cubicBezTo>
                  <a:close/>
                  <a:moveTo>
                    <a:pt x="1989" y="1"/>
                  </a:moveTo>
                  <a:cubicBezTo>
                    <a:pt x="975" y="1"/>
                    <a:pt x="0" y="790"/>
                    <a:pt x="0" y="1983"/>
                  </a:cubicBezTo>
                  <a:cubicBezTo>
                    <a:pt x="0" y="3074"/>
                    <a:pt x="882" y="3957"/>
                    <a:pt x="1973" y="3957"/>
                  </a:cubicBezTo>
                  <a:cubicBezTo>
                    <a:pt x="3738" y="3957"/>
                    <a:pt x="4621" y="1823"/>
                    <a:pt x="3369" y="587"/>
                  </a:cubicBezTo>
                  <a:cubicBezTo>
                    <a:pt x="2969" y="182"/>
                    <a:pt x="2474" y="1"/>
                    <a:pt x="198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6236350" y="2323050"/>
              <a:ext cx="194150" cy="104700"/>
            </a:xfrm>
            <a:custGeom>
              <a:rect b="b" l="l" r="r" t="t"/>
              <a:pathLst>
                <a:path extrusionOk="0" h="4188" w="7766">
                  <a:moveTo>
                    <a:pt x="3883" y="610"/>
                  </a:moveTo>
                  <a:cubicBezTo>
                    <a:pt x="5584" y="610"/>
                    <a:pt x="6996" y="1893"/>
                    <a:pt x="7156" y="3594"/>
                  </a:cubicBezTo>
                  <a:lnTo>
                    <a:pt x="611" y="3594"/>
                  </a:lnTo>
                  <a:cubicBezTo>
                    <a:pt x="771" y="1893"/>
                    <a:pt x="2183" y="610"/>
                    <a:pt x="3883" y="610"/>
                  </a:cubicBezTo>
                  <a:close/>
                  <a:moveTo>
                    <a:pt x="3883" y="0"/>
                  </a:moveTo>
                  <a:cubicBezTo>
                    <a:pt x="1734" y="0"/>
                    <a:pt x="1" y="1749"/>
                    <a:pt x="1" y="3883"/>
                  </a:cubicBezTo>
                  <a:cubicBezTo>
                    <a:pt x="1" y="4059"/>
                    <a:pt x="129" y="4188"/>
                    <a:pt x="306" y="4188"/>
                  </a:cubicBezTo>
                  <a:lnTo>
                    <a:pt x="7461" y="4188"/>
                  </a:lnTo>
                  <a:cubicBezTo>
                    <a:pt x="7638" y="4188"/>
                    <a:pt x="7766" y="4059"/>
                    <a:pt x="7766" y="3883"/>
                  </a:cubicBezTo>
                  <a:cubicBezTo>
                    <a:pt x="7766" y="1749"/>
                    <a:pt x="6033" y="0"/>
                    <a:pt x="388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6091175" y="2209650"/>
              <a:ext cx="129975" cy="148325"/>
            </a:xfrm>
            <a:custGeom>
              <a:rect b="b" l="l" r="r" t="t"/>
              <a:pathLst>
                <a:path extrusionOk="0" h="5933" w="5199">
                  <a:moveTo>
                    <a:pt x="2567" y="0"/>
                  </a:moveTo>
                  <a:cubicBezTo>
                    <a:pt x="2415" y="0"/>
                    <a:pt x="2262" y="100"/>
                    <a:pt x="2262" y="301"/>
                  </a:cubicBezTo>
                  <a:lnTo>
                    <a:pt x="2262" y="3253"/>
                  </a:lnTo>
                  <a:lnTo>
                    <a:pt x="112" y="5403"/>
                  </a:lnTo>
                  <a:cubicBezTo>
                    <a:pt x="0" y="5531"/>
                    <a:pt x="0" y="5724"/>
                    <a:pt x="112" y="5836"/>
                  </a:cubicBezTo>
                  <a:cubicBezTo>
                    <a:pt x="169" y="5892"/>
                    <a:pt x="245" y="5920"/>
                    <a:pt x="321" y="5920"/>
                  </a:cubicBezTo>
                  <a:cubicBezTo>
                    <a:pt x="397" y="5920"/>
                    <a:pt x="473" y="5892"/>
                    <a:pt x="530" y="5836"/>
                  </a:cubicBezTo>
                  <a:lnTo>
                    <a:pt x="2567" y="3814"/>
                  </a:lnTo>
                  <a:lnTo>
                    <a:pt x="4589" y="5836"/>
                  </a:lnTo>
                  <a:cubicBezTo>
                    <a:pt x="4653" y="5884"/>
                    <a:pt x="4717" y="5916"/>
                    <a:pt x="4797" y="5932"/>
                  </a:cubicBezTo>
                  <a:cubicBezTo>
                    <a:pt x="5070" y="5916"/>
                    <a:pt x="5198" y="5595"/>
                    <a:pt x="5022" y="5403"/>
                  </a:cubicBezTo>
                  <a:lnTo>
                    <a:pt x="2872" y="3253"/>
                  </a:lnTo>
                  <a:lnTo>
                    <a:pt x="2872" y="301"/>
                  </a:lnTo>
                  <a:cubicBezTo>
                    <a:pt x="2872" y="100"/>
                    <a:pt x="2720" y="0"/>
                    <a:pt x="256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3308425" y="2919575"/>
              <a:ext cx="291225" cy="252975"/>
            </a:xfrm>
            <a:custGeom>
              <a:rect b="b" l="l" r="r" t="t"/>
              <a:pathLst>
                <a:path extrusionOk="0" h="10119" w="11649">
                  <a:moveTo>
                    <a:pt x="3161" y="1022"/>
                  </a:moveTo>
                  <a:lnTo>
                    <a:pt x="3161" y="1953"/>
                  </a:lnTo>
                  <a:cubicBezTo>
                    <a:pt x="3161" y="2113"/>
                    <a:pt x="3306" y="2242"/>
                    <a:pt x="3466" y="2242"/>
                  </a:cubicBezTo>
                  <a:cubicBezTo>
                    <a:pt x="7525" y="2258"/>
                    <a:pt x="10862" y="5450"/>
                    <a:pt x="11039" y="9525"/>
                  </a:cubicBezTo>
                  <a:lnTo>
                    <a:pt x="8857" y="9525"/>
                  </a:lnTo>
                  <a:cubicBezTo>
                    <a:pt x="8696" y="6654"/>
                    <a:pt x="6338" y="4424"/>
                    <a:pt x="3466" y="4424"/>
                  </a:cubicBezTo>
                  <a:cubicBezTo>
                    <a:pt x="3306" y="4424"/>
                    <a:pt x="3177" y="4552"/>
                    <a:pt x="3177" y="4712"/>
                  </a:cubicBezTo>
                  <a:lnTo>
                    <a:pt x="3177" y="5803"/>
                  </a:lnTo>
                  <a:lnTo>
                    <a:pt x="723" y="3413"/>
                  </a:lnTo>
                  <a:lnTo>
                    <a:pt x="3161" y="1022"/>
                  </a:lnTo>
                  <a:close/>
                  <a:moveTo>
                    <a:pt x="3464" y="1"/>
                  </a:moveTo>
                  <a:cubicBezTo>
                    <a:pt x="3390" y="1"/>
                    <a:pt x="3318" y="26"/>
                    <a:pt x="3257" y="76"/>
                  </a:cubicBezTo>
                  <a:lnTo>
                    <a:pt x="97" y="3188"/>
                  </a:lnTo>
                  <a:cubicBezTo>
                    <a:pt x="33" y="3252"/>
                    <a:pt x="1" y="3333"/>
                    <a:pt x="1" y="3413"/>
                  </a:cubicBezTo>
                  <a:cubicBezTo>
                    <a:pt x="1" y="3493"/>
                    <a:pt x="33" y="3573"/>
                    <a:pt x="97" y="3621"/>
                  </a:cubicBezTo>
                  <a:lnTo>
                    <a:pt x="3257" y="6734"/>
                  </a:lnTo>
                  <a:cubicBezTo>
                    <a:pt x="3323" y="6788"/>
                    <a:pt x="3403" y="6821"/>
                    <a:pt x="3483" y="6821"/>
                  </a:cubicBezTo>
                  <a:cubicBezTo>
                    <a:pt x="3521" y="6821"/>
                    <a:pt x="3558" y="6813"/>
                    <a:pt x="3594" y="6798"/>
                  </a:cubicBezTo>
                  <a:cubicBezTo>
                    <a:pt x="3691" y="6750"/>
                    <a:pt x="3771" y="6638"/>
                    <a:pt x="3771" y="6525"/>
                  </a:cubicBezTo>
                  <a:lnTo>
                    <a:pt x="3771" y="5033"/>
                  </a:lnTo>
                  <a:cubicBezTo>
                    <a:pt x="6290" y="5194"/>
                    <a:pt x="8263" y="7295"/>
                    <a:pt x="8263" y="9814"/>
                  </a:cubicBezTo>
                  <a:cubicBezTo>
                    <a:pt x="8263" y="9991"/>
                    <a:pt x="8407" y="10119"/>
                    <a:pt x="8568" y="10119"/>
                  </a:cubicBezTo>
                  <a:lnTo>
                    <a:pt x="11359" y="10119"/>
                  </a:lnTo>
                  <a:cubicBezTo>
                    <a:pt x="11520" y="10119"/>
                    <a:pt x="11648" y="9991"/>
                    <a:pt x="11648" y="9814"/>
                  </a:cubicBezTo>
                  <a:cubicBezTo>
                    <a:pt x="11648" y="5418"/>
                    <a:pt x="8167" y="1809"/>
                    <a:pt x="3771" y="1648"/>
                  </a:cubicBezTo>
                  <a:lnTo>
                    <a:pt x="3771" y="301"/>
                  </a:lnTo>
                  <a:cubicBezTo>
                    <a:pt x="3771" y="172"/>
                    <a:pt x="3691" y="60"/>
                    <a:pt x="3594" y="28"/>
                  </a:cubicBezTo>
                  <a:cubicBezTo>
                    <a:pt x="3552" y="10"/>
                    <a:pt x="3508" y="1"/>
                    <a:pt x="3464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398550" y="3103300"/>
              <a:ext cx="291200" cy="252950"/>
            </a:xfrm>
            <a:custGeom>
              <a:rect b="b" l="l" r="r" t="t"/>
              <a:pathLst>
                <a:path extrusionOk="0" h="10118" w="11648">
                  <a:moveTo>
                    <a:pt x="3161" y="1005"/>
                  </a:moveTo>
                  <a:lnTo>
                    <a:pt x="3161" y="1936"/>
                  </a:lnTo>
                  <a:cubicBezTo>
                    <a:pt x="3161" y="2112"/>
                    <a:pt x="3305" y="2241"/>
                    <a:pt x="3466" y="2241"/>
                  </a:cubicBezTo>
                  <a:cubicBezTo>
                    <a:pt x="7525" y="2241"/>
                    <a:pt x="10862" y="5449"/>
                    <a:pt x="11038" y="9508"/>
                  </a:cubicBezTo>
                  <a:lnTo>
                    <a:pt x="8856" y="9508"/>
                  </a:lnTo>
                  <a:cubicBezTo>
                    <a:pt x="8696" y="6652"/>
                    <a:pt x="6322" y="4422"/>
                    <a:pt x="3466" y="4406"/>
                  </a:cubicBezTo>
                  <a:cubicBezTo>
                    <a:pt x="3305" y="4406"/>
                    <a:pt x="3161" y="4551"/>
                    <a:pt x="3161" y="4711"/>
                  </a:cubicBezTo>
                  <a:lnTo>
                    <a:pt x="3161" y="5802"/>
                  </a:lnTo>
                  <a:lnTo>
                    <a:pt x="722" y="3412"/>
                  </a:lnTo>
                  <a:lnTo>
                    <a:pt x="3161" y="1005"/>
                  </a:lnTo>
                  <a:close/>
                  <a:moveTo>
                    <a:pt x="3454" y="0"/>
                  </a:moveTo>
                  <a:cubicBezTo>
                    <a:pt x="3380" y="0"/>
                    <a:pt x="3309" y="29"/>
                    <a:pt x="3257" y="91"/>
                  </a:cubicBezTo>
                  <a:lnTo>
                    <a:pt x="81" y="3187"/>
                  </a:lnTo>
                  <a:cubicBezTo>
                    <a:pt x="32" y="3251"/>
                    <a:pt x="0" y="3315"/>
                    <a:pt x="0" y="3412"/>
                  </a:cubicBezTo>
                  <a:cubicBezTo>
                    <a:pt x="0" y="3492"/>
                    <a:pt x="32" y="3556"/>
                    <a:pt x="81" y="3620"/>
                  </a:cubicBezTo>
                  <a:lnTo>
                    <a:pt x="3257" y="6733"/>
                  </a:lnTo>
                  <a:cubicBezTo>
                    <a:pt x="3312" y="6787"/>
                    <a:pt x="3388" y="6819"/>
                    <a:pt x="3467" y="6819"/>
                  </a:cubicBezTo>
                  <a:cubicBezTo>
                    <a:pt x="3504" y="6819"/>
                    <a:pt x="3542" y="6812"/>
                    <a:pt x="3578" y="6797"/>
                  </a:cubicBezTo>
                  <a:cubicBezTo>
                    <a:pt x="3690" y="6749"/>
                    <a:pt x="3771" y="6636"/>
                    <a:pt x="3771" y="6508"/>
                  </a:cubicBezTo>
                  <a:lnTo>
                    <a:pt x="3771" y="5032"/>
                  </a:lnTo>
                  <a:cubicBezTo>
                    <a:pt x="6289" y="5192"/>
                    <a:pt x="8263" y="7278"/>
                    <a:pt x="8263" y="9813"/>
                  </a:cubicBezTo>
                  <a:cubicBezTo>
                    <a:pt x="8263" y="9973"/>
                    <a:pt x="8407" y="10118"/>
                    <a:pt x="8568" y="10118"/>
                  </a:cubicBezTo>
                  <a:lnTo>
                    <a:pt x="11343" y="10118"/>
                  </a:lnTo>
                  <a:cubicBezTo>
                    <a:pt x="11504" y="10118"/>
                    <a:pt x="11648" y="9973"/>
                    <a:pt x="11648" y="9813"/>
                  </a:cubicBezTo>
                  <a:cubicBezTo>
                    <a:pt x="11632" y="5417"/>
                    <a:pt x="8167" y="1807"/>
                    <a:pt x="3771" y="1647"/>
                  </a:cubicBezTo>
                  <a:lnTo>
                    <a:pt x="3771" y="299"/>
                  </a:lnTo>
                  <a:cubicBezTo>
                    <a:pt x="3771" y="171"/>
                    <a:pt x="3690" y="75"/>
                    <a:pt x="3578" y="27"/>
                  </a:cubicBezTo>
                  <a:cubicBezTo>
                    <a:pt x="3538" y="9"/>
                    <a:pt x="3495" y="0"/>
                    <a:pt x="345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4477200" y="1957675"/>
              <a:ext cx="291200" cy="195350"/>
            </a:xfrm>
            <a:custGeom>
              <a:rect b="b" l="l" r="r" t="t"/>
              <a:pathLst>
                <a:path extrusionOk="0" h="7814" w="11648">
                  <a:moveTo>
                    <a:pt x="995" y="0"/>
                  </a:moveTo>
                  <a:lnTo>
                    <a:pt x="97" y="898"/>
                  </a:lnTo>
                  <a:cubicBezTo>
                    <a:pt x="32" y="947"/>
                    <a:pt x="0" y="1027"/>
                    <a:pt x="0" y="1107"/>
                  </a:cubicBezTo>
                  <a:cubicBezTo>
                    <a:pt x="0" y="1187"/>
                    <a:pt x="32" y="1267"/>
                    <a:pt x="97" y="1316"/>
                  </a:cubicBezTo>
                  <a:lnTo>
                    <a:pt x="3273" y="4428"/>
                  </a:lnTo>
                  <a:cubicBezTo>
                    <a:pt x="3335" y="4484"/>
                    <a:pt x="3407" y="4509"/>
                    <a:pt x="3478" y="4509"/>
                  </a:cubicBezTo>
                  <a:cubicBezTo>
                    <a:pt x="3629" y="4509"/>
                    <a:pt x="3771" y="4394"/>
                    <a:pt x="3771" y="4219"/>
                  </a:cubicBezTo>
                  <a:lnTo>
                    <a:pt x="3771" y="2727"/>
                  </a:lnTo>
                  <a:cubicBezTo>
                    <a:pt x="6305" y="2888"/>
                    <a:pt x="8263" y="4989"/>
                    <a:pt x="8279" y="7508"/>
                  </a:cubicBezTo>
                  <a:cubicBezTo>
                    <a:pt x="8279" y="7685"/>
                    <a:pt x="8407" y="7813"/>
                    <a:pt x="8568" y="7813"/>
                  </a:cubicBezTo>
                  <a:lnTo>
                    <a:pt x="11343" y="7813"/>
                  </a:lnTo>
                  <a:cubicBezTo>
                    <a:pt x="11519" y="7813"/>
                    <a:pt x="11648" y="7685"/>
                    <a:pt x="11648" y="7508"/>
                  </a:cubicBezTo>
                  <a:cubicBezTo>
                    <a:pt x="11648" y="4251"/>
                    <a:pt x="9691" y="1283"/>
                    <a:pt x="6690" y="0"/>
                  </a:cubicBezTo>
                  <a:lnTo>
                    <a:pt x="4396" y="0"/>
                  </a:lnTo>
                  <a:cubicBezTo>
                    <a:pt x="8070" y="449"/>
                    <a:pt x="10894" y="3513"/>
                    <a:pt x="11038" y="7219"/>
                  </a:cubicBezTo>
                  <a:lnTo>
                    <a:pt x="8872" y="7219"/>
                  </a:lnTo>
                  <a:cubicBezTo>
                    <a:pt x="8696" y="4364"/>
                    <a:pt x="6337" y="2134"/>
                    <a:pt x="3482" y="2118"/>
                  </a:cubicBezTo>
                  <a:cubicBezTo>
                    <a:pt x="3305" y="2118"/>
                    <a:pt x="3177" y="2262"/>
                    <a:pt x="3177" y="2423"/>
                  </a:cubicBezTo>
                  <a:lnTo>
                    <a:pt x="3177" y="3497"/>
                  </a:lnTo>
                  <a:lnTo>
                    <a:pt x="738" y="1107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61475" y="2774375"/>
              <a:ext cx="144025" cy="141400"/>
            </a:xfrm>
            <a:custGeom>
              <a:rect b="b" l="l" r="r" t="t"/>
              <a:pathLst>
                <a:path extrusionOk="0" h="5656" w="5761">
                  <a:moveTo>
                    <a:pt x="2824" y="1568"/>
                  </a:moveTo>
                  <a:cubicBezTo>
                    <a:pt x="3097" y="2114"/>
                    <a:pt x="3546" y="2547"/>
                    <a:pt x="4092" y="2836"/>
                  </a:cubicBezTo>
                  <a:cubicBezTo>
                    <a:pt x="3546" y="3108"/>
                    <a:pt x="3097" y="3542"/>
                    <a:pt x="2824" y="4087"/>
                  </a:cubicBezTo>
                  <a:cubicBezTo>
                    <a:pt x="2551" y="3542"/>
                    <a:pt x="2102" y="3108"/>
                    <a:pt x="1557" y="2836"/>
                  </a:cubicBezTo>
                  <a:cubicBezTo>
                    <a:pt x="2102" y="2547"/>
                    <a:pt x="2551" y="2114"/>
                    <a:pt x="2824" y="1568"/>
                  </a:cubicBezTo>
                  <a:close/>
                  <a:moveTo>
                    <a:pt x="2824" y="0"/>
                  </a:moveTo>
                  <a:cubicBezTo>
                    <a:pt x="2672" y="0"/>
                    <a:pt x="2519" y="100"/>
                    <a:pt x="2519" y="301"/>
                  </a:cubicBezTo>
                  <a:cubicBezTo>
                    <a:pt x="2519" y="1520"/>
                    <a:pt x="1525" y="2531"/>
                    <a:pt x="289" y="2531"/>
                  </a:cubicBezTo>
                  <a:cubicBezTo>
                    <a:pt x="129" y="2531"/>
                    <a:pt x="1" y="2659"/>
                    <a:pt x="1" y="2836"/>
                  </a:cubicBezTo>
                  <a:cubicBezTo>
                    <a:pt x="1" y="2996"/>
                    <a:pt x="129" y="3124"/>
                    <a:pt x="289" y="3124"/>
                  </a:cubicBezTo>
                  <a:cubicBezTo>
                    <a:pt x="1525" y="3124"/>
                    <a:pt x="2519" y="4135"/>
                    <a:pt x="2519" y="5354"/>
                  </a:cubicBezTo>
                  <a:cubicBezTo>
                    <a:pt x="2519" y="5555"/>
                    <a:pt x="2672" y="5655"/>
                    <a:pt x="2824" y="5655"/>
                  </a:cubicBezTo>
                  <a:cubicBezTo>
                    <a:pt x="2977" y="5655"/>
                    <a:pt x="3129" y="5555"/>
                    <a:pt x="3129" y="5354"/>
                  </a:cubicBezTo>
                  <a:cubicBezTo>
                    <a:pt x="3129" y="4135"/>
                    <a:pt x="4124" y="3124"/>
                    <a:pt x="5359" y="3124"/>
                  </a:cubicBezTo>
                  <a:cubicBezTo>
                    <a:pt x="5760" y="3124"/>
                    <a:pt x="5760" y="2531"/>
                    <a:pt x="5359" y="2531"/>
                  </a:cubicBezTo>
                  <a:cubicBezTo>
                    <a:pt x="4124" y="2531"/>
                    <a:pt x="3129" y="1520"/>
                    <a:pt x="3129" y="301"/>
                  </a:cubicBezTo>
                  <a:cubicBezTo>
                    <a:pt x="3129" y="100"/>
                    <a:pt x="2977" y="0"/>
                    <a:pt x="282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239925" y="2094925"/>
              <a:ext cx="146825" cy="141825"/>
            </a:xfrm>
            <a:custGeom>
              <a:rect b="b" l="l" r="r" t="t"/>
              <a:pathLst>
                <a:path extrusionOk="0" h="5673" w="5873">
                  <a:moveTo>
                    <a:pt x="2937" y="1569"/>
                  </a:moveTo>
                  <a:cubicBezTo>
                    <a:pt x="3210" y="2114"/>
                    <a:pt x="3659" y="2564"/>
                    <a:pt x="4204" y="2836"/>
                  </a:cubicBezTo>
                  <a:cubicBezTo>
                    <a:pt x="3659" y="3109"/>
                    <a:pt x="3210" y="3558"/>
                    <a:pt x="2937" y="4104"/>
                  </a:cubicBezTo>
                  <a:cubicBezTo>
                    <a:pt x="2664" y="3558"/>
                    <a:pt x="2215" y="3109"/>
                    <a:pt x="1685" y="2836"/>
                  </a:cubicBezTo>
                  <a:cubicBezTo>
                    <a:pt x="2215" y="2564"/>
                    <a:pt x="2664" y="2114"/>
                    <a:pt x="2937" y="1569"/>
                  </a:cubicBezTo>
                  <a:close/>
                  <a:moveTo>
                    <a:pt x="2937" y="1"/>
                  </a:moveTo>
                  <a:cubicBezTo>
                    <a:pt x="2784" y="1"/>
                    <a:pt x="2632" y="101"/>
                    <a:pt x="2632" y="302"/>
                  </a:cubicBezTo>
                  <a:cubicBezTo>
                    <a:pt x="2632" y="1537"/>
                    <a:pt x="1637" y="2532"/>
                    <a:pt x="402" y="2532"/>
                  </a:cubicBezTo>
                  <a:cubicBezTo>
                    <a:pt x="1" y="2532"/>
                    <a:pt x="1" y="3141"/>
                    <a:pt x="402" y="3141"/>
                  </a:cubicBezTo>
                  <a:cubicBezTo>
                    <a:pt x="1637" y="3141"/>
                    <a:pt x="2632" y="4136"/>
                    <a:pt x="2632" y="5371"/>
                  </a:cubicBezTo>
                  <a:cubicBezTo>
                    <a:pt x="2632" y="5572"/>
                    <a:pt x="2784" y="5672"/>
                    <a:pt x="2937" y="5672"/>
                  </a:cubicBezTo>
                  <a:cubicBezTo>
                    <a:pt x="3089" y="5672"/>
                    <a:pt x="3242" y="5572"/>
                    <a:pt x="3242" y="5371"/>
                  </a:cubicBezTo>
                  <a:cubicBezTo>
                    <a:pt x="3242" y="4136"/>
                    <a:pt x="4236" y="3141"/>
                    <a:pt x="5472" y="3141"/>
                  </a:cubicBezTo>
                  <a:cubicBezTo>
                    <a:pt x="5873" y="3141"/>
                    <a:pt x="5873" y="2532"/>
                    <a:pt x="5472" y="2532"/>
                  </a:cubicBezTo>
                  <a:cubicBezTo>
                    <a:pt x="4236" y="2532"/>
                    <a:pt x="3242" y="1537"/>
                    <a:pt x="3242" y="302"/>
                  </a:cubicBezTo>
                  <a:cubicBezTo>
                    <a:pt x="3242" y="101"/>
                    <a:pt x="3089" y="1"/>
                    <a:pt x="293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1239625" y="2678900"/>
              <a:ext cx="146425" cy="141825"/>
            </a:xfrm>
            <a:custGeom>
              <a:rect b="b" l="l" r="r" t="t"/>
              <a:pathLst>
                <a:path extrusionOk="0" h="5673" w="5857">
                  <a:moveTo>
                    <a:pt x="2936" y="1569"/>
                  </a:moveTo>
                  <a:cubicBezTo>
                    <a:pt x="3209" y="2114"/>
                    <a:pt x="3642" y="2564"/>
                    <a:pt x="4188" y="2836"/>
                  </a:cubicBezTo>
                  <a:cubicBezTo>
                    <a:pt x="3642" y="3109"/>
                    <a:pt x="3209" y="3558"/>
                    <a:pt x="2936" y="4104"/>
                  </a:cubicBezTo>
                  <a:cubicBezTo>
                    <a:pt x="2664" y="3558"/>
                    <a:pt x="2215" y="3109"/>
                    <a:pt x="1669" y="2836"/>
                  </a:cubicBezTo>
                  <a:cubicBezTo>
                    <a:pt x="2215" y="2564"/>
                    <a:pt x="2664" y="2114"/>
                    <a:pt x="2936" y="1569"/>
                  </a:cubicBezTo>
                  <a:close/>
                  <a:moveTo>
                    <a:pt x="2936" y="1"/>
                  </a:moveTo>
                  <a:cubicBezTo>
                    <a:pt x="2784" y="1"/>
                    <a:pt x="2632" y="101"/>
                    <a:pt x="2632" y="302"/>
                  </a:cubicBezTo>
                  <a:cubicBezTo>
                    <a:pt x="2632" y="1537"/>
                    <a:pt x="1637" y="2532"/>
                    <a:pt x="402" y="2532"/>
                  </a:cubicBezTo>
                  <a:cubicBezTo>
                    <a:pt x="1" y="2532"/>
                    <a:pt x="1" y="3141"/>
                    <a:pt x="402" y="3141"/>
                  </a:cubicBezTo>
                  <a:cubicBezTo>
                    <a:pt x="1637" y="3141"/>
                    <a:pt x="2632" y="4136"/>
                    <a:pt x="2632" y="5371"/>
                  </a:cubicBezTo>
                  <a:cubicBezTo>
                    <a:pt x="2632" y="5572"/>
                    <a:pt x="2784" y="5672"/>
                    <a:pt x="2936" y="5672"/>
                  </a:cubicBezTo>
                  <a:cubicBezTo>
                    <a:pt x="3089" y="5672"/>
                    <a:pt x="3241" y="5572"/>
                    <a:pt x="3241" y="5371"/>
                  </a:cubicBezTo>
                  <a:cubicBezTo>
                    <a:pt x="3241" y="4136"/>
                    <a:pt x="4236" y="3141"/>
                    <a:pt x="5471" y="3141"/>
                  </a:cubicBezTo>
                  <a:cubicBezTo>
                    <a:pt x="5856" y="3141"/>
                    <a:pt x="5856" y="2532"/>
                    <a:pt x="5471" y="2532"/>
                  </a:cubicBezTo>
                  <a:cubicBezTo>
                    <a:pt x="4236" y="2532"/>
                    <a:pt x="3241" y="1537"/>
                    <a:pt x="3241" y="302"/>
                  </a:cubicBezTo>
                  <a:cubicBezTo>
                    <a:pt x="3241" y="101"/>
                    <a:pt x="3089" y="1"/>
                    <a:pt x="293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3226200" y="3153775"/>
              <a:ext cx="146825" cy="141425"/>
            </a:xfrm>
            <a:custGeom>
              <a:rect b="b" l="l" r="r" t="t"/>
              <a:pathLst>
                <a:path extrusionOk="0" h="5657" w="5873">
                  <a:moveTo>
                    <a:pt x="2937" y="1569"/>
                  </a:moveTo>
                  <a:cubicBezTo>
                    <a:pt x="3209" y="2115"/>
                    <a:pt x="3659" y="2564"/>
                    <a:pt x="4204" y="2837"/>
                  </a:cubicBezTo>
                  <a:cubicBezTo>
                    <a:pt x="3659" y="3109"/>
                    <a:pt x="3209" y="3559"/>
                    <a:pt x="2937" y="4104"/>
                  </a:cubicBezTo>
                  <a:cubicBezTo>
                    <a:pt x="2664" y="3559"/>
                    <a:pt x="2215" y="3109"/>
                    <a:pt x="1685" y="2837"/>
                  </a:cubicBezTo>
                  <a:cubicBezTo>
                    <a:pt x="2215" y="2564"/>
                    <a:pt x="2664" y="2115"/>
                    <a:pt x="2937" y="1569"/>
                  </a:cubicBezTo>
                  <a:close/>
                  <a:moveTo>
                    <a:pt x="2937" y="1"/>
                  </a:moveTo>
                  <a:cubicBezTo>
                    <a:pt x="2784" y="1"/>
                    <a:pt x="2632" y="101"/>
                    <a:pt x="2632" y="302"/>
                  </a:cubicBezTo>
                  <a:cubicBezTo>
                    <a:pt x="2632" y="1537"/>
                    <a:pt x="1637" y="2532"/>
                    <a:pt x="402" y="2532"/>
                  </a:cubicBezTo>
                  <a:cubicBezTo>
                    <a:pt x="1" y="2532"/>
                    <a:pt x="1" y="3125"/>
                    <a:pt x="402" y="3125"/>
                  </a:cubicBezTo>
                  <a:cubicBezTo>
                    <a:pt x="1637" y="3125"/>
                    <a:pt x="2632" y="4136"/>
                    <a:pt x="2632" y="5355"/>
                  </a:cubicBezTo>
                  <a:cubicBezTo>
                    <a:pt x="2632" y="5556"/>
                    <a:pt x="2784" y="5656"/>
                    <a:pt x="2937" y="5656"/>
                  </a:cubicBezTo>
                  <a:cubicBezTo>
                    <a:pt x="3089" y="5656"/>
                    <a:pt x="3242" y="5556"/>
                    <a:pt x="3242" y="5355"/>
                  </a:cubicBezTo>
                  <a:cubicBezTo>
                    <a:pt x="3242" y="4136"/>
                    <a:pt x="4236" y="3125"/>
                    <a:pt x="5472" y="3125"/>
                  </a:cubicBezTo>
                  <a:cubicBezTo>
                    <a:pt x="5873" y="3125"/>
                    <a:pt x="5873" y="2532"/>
                    <a:pt x="5472" y="2532"/>
                  </a:cubicBezTo>
                  <a:cubicBezTo>
                    <a:pt x="4236" y="2532"/>
                    <a:pt x="3242" y="1537"/>
                    <a:pt x="3242" y="302"/>
                  </a:cubicBezTo>
                  <a:cubicBezTo>
                    <a:pt x="3242" y="101"/>
                    <a:pt x="3089" y="1"/>
                    <a:pt x="293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1331475" y="3340300"/>
              <a:ext cx="146825" cy="141800"/>
            </a:xfrm>
            <a:custGeom>
              <a:rect b="b" l="l" r="r" t="t"/>
              <a:pathLst>
                <a:path extrusionOk="0" h="5672" w="5873">
                  <a:moveTo>
                    <a:pt x="2936" y="1568"/>
                  </a:moveTo>
                  <a:cubicBezTo>
                    <a:pt x="3209" y="2114"/>
                    <a:pt x="3658" y="2563"/>
                    <a:pt x="4204" y="2836"/>
                  </a:cubicBezTo>
                  <a:cubicBezTo>
                    <a:pt x="3658" y="3108"/>
                    <a:pt x="3209" y="3558"/>
                    <a:pt x="2936" y="4103"/>
                  </a:cubicBezTo>
                  <a:cubicBezTo>
                    <a:pt x="2664" y="3558"/>
                    <a:pt x="2214" y="3108"/>
                    <a:pt x="1685" y="2836"/>
                  </a:cubicBezTo>
                  <a:cubicBezTo>
                    <a:pt x="2214" y="2563"/>
                    <a:pt x="2664" y="2114"/>
                    <a:pt x="2936" y="1568"/>
                  </a:cubicBezTo>
                  <a:close/>
                  <a:moveTo>
                    <a:pt x="2936" y="0"/>
                  </a:moveTo>
                  <a:cubicBezTo>
                    <a:pt x="2784" y="0"/>
                    <a:pt x="2632" y="100"/>
                    <a:pt x="2632" y="301"/>
                  </a:cubicBezTo>
                  <a:cubicBezTo>
                    <a:pt x="2632" y="1536"/>
                    <a:pt x="1637" y="2531"/>
                    <a:pt x="402" y="2531"/>
                  </a:cubicBezTo>
                  <a:cubicBezTo>
                    <a:pt x="0" y="2531"/>
                    <a:pt x="0" y="3141"/>
                    <a:pt x="402" y="3141"/>
                  </a:cubicBezTo>
                  <a:cubicBezTo>
                    <a:pt x="1637" y="3141"/>
                    <a:pt x="2632" y="4135"/>
                    <a:pt x="2632" y="5371"/>
                  </a:cubicBezTo>
                  <a:cubicBezTo>
                    <a:pt x="2632" y="5571"/>
                    <a:pt x="2784" y="5671"/>
                    <a:pt x="2936" y="5671"/>
                  </a:cubicBezTo>
                  <a:cubicBezTo>
                    <a:pt x="3089" y="5671"/>
                    <a:pt x="3241" y="5571"/>
                    <a:pt x="3241" y="5371"/>
                  </a:cubicBezTo>
                  <a:cubicBezTo>
                    <a:pt x="3241" y="4135"/>
                    <a:pt x="4236" y="3141"/>
                    <a:pt x="5471" y="3141"/>
                  </a:cubicBezTo>
                  <a:cubicBezTo>
                    <a:pt x="5872" y="3141"/>
                    <a:pt x="5872" y="2531"/>
                    <a:pt x="5471" y="2531"/>
                  </a:cubicBezTo>
                  <a:cubicBezTo>
                    <a:pt x="4236" y="2531"/>
                    <a:pt x="3241" y="1536"/>
                    <a:pt x="3241" y="301"/>
                  </a:cubicBezTo>
                  <a:cubicBezTo>
                    <a:pt x="3241" y="100"/>
                    <a:pt x="3089" y="0"/>
                    <a:pt x="293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4770800" y="2260975"/>
              <a:ext cx="146800" cy="141800"/>
            </a:xfrm>
            <a:custGeom>
              <a:rect b="b" l="l" r="r" t="t"/>
              <a:pathLst>
                <a:path extrusionOk="0" h="5672" w="5872">
                  <a:moveTo>
                    <a:pt x="2936" y="1585"/>
                  </a:moveTo>
                  <a:cubicBezTo>
                    <a:pt x="3209" y="2130"/>
                    <a:pt x="3658" y="2564"/>
                    <a:pt x="4203" y="2836"/>
                  </a:cubicBezTo>
                  <a:cubicBezTo>
                    <a:pt x="3658" y="3125"/>
                    <a:pt x="3209" y="3558"/>
                    <a:pt x="2936" y="4120"/>
                  </a:cubicBezTo>
                  <a:cubicBezTo>
                    <a:pt x="2663" y="3574"/>
                    <a:pt x="2214" y="3125"/>
                    <a:pt x="1685" y="2852"/>
                  </a:cubicBezTo>
                  <a:cubicBezTo>
                    <a:pt x="2214" y="2580"/>
                    <a:pt x="2663" y="2130"/>
                    <a:pt x="2936" y="1585"/>
                  </a:cubicBezTo>
                  <a:close/>
                  <a:moveTo>
                    <a:pt x="2936" y="1"/>
                  </a:moveTo>
                  <a:cubicBezTo>
                    <a:pt x="2784" y="1"/>
                    <a:pt x="2631" y="101"/>
                    <a:pt x="2631" y="302"/>
                  </a:cubicBezTo>
                  <a:cubicBezTo>
                    <a:pt x="2647" y="1537"/>
                    <a:pt x="1637" y="2532"/>
                    <a:pt x="401" y="2548"/>
                  </a:cubicBezTo>
                  <a:cubicBezTo>
                    <a:pt x="0" y="2548"/>
                    <a:pt x="0" y="3141"/>
                    <a:pt x="401" y="3141"/>
                  </a:cubicBezTo>
                  <a:cubicBezTo>
                    <a:pt x="1637" y="3141"/>
                    <a:pt x="2631" y="4136"/>
                    <a:pt x="2631" y="5371"/>
                  </a:cubicBezTo>
                  <a:cubicBezTo>
                    <a:pt x="2631" y="5572"/>
                    <a:pt x="2784" y="5672"/>
                    <a:pt x="2936" y="5672"/>
                  </a:cubicBezTo>
                  <a:cubicBezTo>
                    <a:pt x="3088" y="5672"/>
                    <a:pt x="3241" y="5572"/>
                    <a:pt x="3241" y="5371"/>
                  </a:cubicBezTo>
                  <a:cubicBezTo>
                    <a:pt x="3241" y="4136"/>
                    <a:pt x="4236" y="3141"/>
                    <a:pt x="5471" y="3141"/>
                  </a:cubicBezTo>
                  <a:cubicBezTo>
                    <a:pt x="5872" y="3141"/>
                    <a:pt x="5872" y="2548"/>
                    <a:pt x="5471" y="2548"/>
                  </a:cubicBezTo>
                  <a:cubicBezTo>
                    <a:pt x="4236" y="2532"/>
                    <a:pt x="3241" y="1537"/>
                    <a:pt x="3241" y="302"/>
                  </a:cubicBezTo>
                  <a:cubicBezTo>
                    <a:pt x="3241" y="101"/>
                    <a:pt x="3088" y="1"/>
                    <a:pt x="293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2386325" y="3238825"/>
              <a:ext cx="120350" cy="77725"/>
            </a:xfrm>
            <a:custGeom>
              <a:rect b="b" l="l" r="r" t="t"/>
              <a:pathLst>
                <a:path extrusionOk="0" h="3109" w="4814">
                  <a:moveTo>
                    <a:pt x="2455" y="0"/>
                  </a:moveTo>
                  <a:cubicBezTo>
                    <a:pt x="2303" y="0"/>
                    <a:pt x="2151" y="100"/>
                    <a:pt x="2151" y="301"/>
                  </a:cubicBezTo>
                  <a:cubicBezTo>
                    <a:pt x="2151" y="1280"/>
                    <a:pt x="1364" y="2066"/>
                    <a:pt x="402" y="2066"/>
                  </a:cubicBezTo>
                  <a:cubicBezTo>
                    <a:pt x="1" y="2066"/>
                    <a:pt x="1" y="2659"/>
                    <a:pt x="402" y="2659"/>
                  </a:cubicBezTo>
                  <a:cubicBezTo>
                    <a:pt x="739" y="2659"/>
                    <a:pt x="1076" y="2756"/>
                    <a:pt x="1348" y="2948"/>
                  </a:cubicBezTo>
                  <a:cubicBezTo>
                    <a:pt x="1669" y="2964"/>
                    <a:pt x="1974" y="2996"/>
                    <a:pt x="2295" y="3012"/>
                  </a:cubicBezTo>
                  <a:cubicBezTo>
                    <a:pt x="2102" y="2739"/>
                    <a:pt x="1846" y="2531"/>
                    <a:pt x="1557" y="2354"/>
                  </a:cubicBezTo>
                  <a:cubicBezTo>
                    <a:pt x="1926" y="2146"/>
                    <a:pt x="2247" y="1841"/>
                    <a:pt x="2455" y="1456"/>
                  </a:cubicBezTo>
                  <a:cubicBezTo>
                    <a:pt x="2664" y="1841"/>
                    <a:pt x="2985" y="2146"/>
                    <a:pt x="3354" y="2354"/>
                  </a:cubicBezTo>
                  <a:cubicBezTo>
                    <a:pt x="3065" y="2531"/>
                    <a:pt x="2792" y="2756"/>
                    <a:pt x="2600" y="3044"/>
                  </a:cubicBezTo>
                  <a:lnTo>
                    <a:pt x="3338" y="3108"/>
                  </a:lnTo>
                  <a:cubicBezTo>
                    <a:pt x="3659" y="2820"/>
                    <a:pt x="4076" y="2659"/>
                    <a:pt x="4509" y="2659"/>
                  </a:cubicBezTo>
                  <a:cubicBezTo>
                    <a:pt x="4669" y="2659"/>
                    <a:pt x="4814" y="2531"/>
                    <a:pt x="4814" y="2354"/>
                  </a:cubicBezTo>
                  <a:cubicBezTo>
                    <a:pt x="4814" y="2194"/>
                    <a:pt x="4669" y="2066"/>
                    <a:pt x="4509" y="2066"/>
                  </a:cubicBezTo>
                  <a:cubicBezTo>
                    <a:pt x="3546" y="2066"/>
                    <a:pt x="2760" y="1280"/>
                    <a:pt x="2760" y="301"/>
                  </a:cubicBezTo>
                  <a:cubicBezTo>
                    <a:pt x="2760" y="100"/>
                    <a:pt x="2608" y="0"/>
                    <a:pt x="245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598300" y="2757925"/>
              <a:ext cx="343350" cy="338325"/>
            </a:xfrm>
            <a:custGeom>
              <a:rect b="b" l="l" r="r" t="t"/>
              <a:pathLst>
                <a:path extrusionOk="0" h="13533" w="13734">
                  <a:moveTo>
                    <a:pt x="6867" y="2290"/>
                  </a:moveTo>
                  <a:cubicBezTo>
                    <a:pt x="7524" y="4424"/>
                    <a:pt x="9193" y="6093"/>
                    <a:pt x="11327" y="6767"/>
                  </a:cubicBezTo>
                  <a:cubicBezTo>
                    <a:pt x="9193" y="7424"/>
                    <a:pt x="7524" y="9093"/>
                    <a:pt x="6867" y="11227"/>
                  </a:cubicBezTo>
                  <a:cubicBezTo>
                    <a:pt x="6193" y="9093"/>
                    <a:pt x="4524" y="7424"/>
                    <a:pt x="2390" y="6767"/>
                  </a:cubicBezTo>
                  <a:cubicBezTo>
                    <a:pt x="4524" y="6093"/>
                    <a:pt x="6193" y="4424"/>
                    <a:pt x="6867" y="2290"/>
                  </a:cubicBezTo>
                  <a:close/>
                  <a:moveTo>
                    <a:pt x="6867" y="0"/>
                  </a:moveTo>
                  <a:cubicBezTo>
                    <a:pt x="6714" y="0"/>
                    <a:pt x="6562" y="101"/>
                    <a:pt x="6562" y="301"/>
                  </a:cubicBezTo>
                  <a:cubicBezTo>
                    <a:pt x="6562" y="3702"/>
                    <a:pt x="3802" y="6462"/>
                    <a:pt x="401" y="6462"/>
                  </a:cubicBezTo>
                  <a:cubicBezTo>
                    <a:pt x="0" y="6462"/>
                    <a:pt x="0" y="7071"/>
                    <a:pt x="401" y="7071"/>
                  </a:cubicBezTo>
                  <a:cubicBezTo>
                    <a:pt x="3802" y="7071"/>
                    <a:pt x="6562" y="9831"/>
                    <a:pt x="6562" y="13232"/>
                  </a:cubicBezTo>
                  <a:cubicBezTo>
                    <a:pt x="6562" y="13432"/>
                    <a:pt x="6714" y="13533"/>
                    <a:pt x="6867" y="13533"/>
                  </a:cubicBezTo>
                  <a:cubicBezTo>
                    <a:pt x="7019" y="13533"/>
                    <a:pt x="7171" y="13432"/>
                    <a:pt x="7171" y="13232"/>
                  </a:cubicBezTo>
                  <a:cubicBezTo>
                    <a:pt x="7171" y="9831"/>
                    <a:pt x="9931" y="7071"/>
                    <a:pt x="13332" y="7071"/>
                  </a:cubicBezTo>
                  <a:cubicBezTo>
                    <a:pt x="13733" y="7071"/>
                    <a:pt x="13733" y="6462"/>
                    <a:pt x="13332" y="6462"/>
                  </a:cubicBezTo>
                  <a:cubicBezTo>
                    <a:pt x="9931" y="6462"/>
                    <a:pt x="7171" y="3702"/>
                    <a:pt x="7171" y="301"/>
                  </a:cubicBezTo>
                  <a:cubicBezTo>
                    <a:pt x="7171" y="101"/>
                    <a:pt x="7019" y="0"/>
                    <a:pt x="686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268200" y="1957675"/>
              <a:ext cx="515025" cy="281075"/>
            </a:xfrm>
            <a:custGeom>
              <a:rect b="b" l="l" r="r" t="t"/>
              <a:pathLst>
                <a:path extrusionOk="0" h="11243" w="20601">
                  <a:moveTo>
                    <a:pt x="0" y="0"/>
                  </a:moveTo>
                  <a:lnTo>
                    <a:pt x="0" y="706"/>
                  </a:lnTo>
                  <a:cubicBezTo>
                    <a:pt x="5279" y="1219"/>
                    <a:pt x="9305" y="5647"/>
                    <a:pt x="9305" y="10941"/>
                  </a:cubicBezTo>
                  <a:cubicBezTo>
                    <a:pt x="9305" y="11142"/>
                    <a:pt x="9458" y="11242"/>
                    <a:pt x="9610" y="11242"/>
                  </a:cubicBezTo>
                  <a:cubicBezTo>
                    <a:pt x="9763" y="11242"/>
                    <a:pt x="9915" y="11142"/>
                    <a:pt x="9915" y="10941"/>
                  </a:cubicBezTo>
                  <a:cubicBezTo>
                    <a:pt x="9915" y="5262"/>
                    <a:pt x="14520" y="658"/>
                    <a:pt x="20199" y="658"/>
                  </a:cubicBezTo>
                  <a:cubicBezTo>
                    <a:pt x="20600" y="658"/>
                    <a:pt x="20600" y="48"/>
                    <a:pt x="20199" y="48"/>
                  </a:cubicBezTo>
                  <a:cubicBezTo>
                    <a:pt x="19846" y="48"/>
                    <a:pt x="19509" y="32"/>
                    <a:pt x="19156" y="0"/>
                  </a:cubicBezTo>
                  <a:lnTo>
                    <a:pt x="16493" y="0"/>
                  </a:lnTo>
                  <a:cubicBezTo>
                    <a:pt x="16862" y="144"/>
                    <a:pt x="17247" y="257"/>
                    <a:pt x="17648" y="353"/>
                  </a:cubicBezTo>
                  <a:cubicBezTo>
                    <a:pt x="13669" y="1316"/>
                    <a:pt x="10573" y="4428"/>
                    <a:pt x="9610" y="8391"/>
                  </a:cubicBezTo>
                  <a:cubicBezTo>
                    <a:pt x="8648" y="4428"/>
                    <a:pt x="5535" y="1316"/>
                    <a:pt x="1573" y="353"/>
                  </a:cubicBezTo>
                  <a:cubicBezTo>
                    <a:pt x="1958" y="257"/>
                    <a:pt x="2359" y="144"/>
                    <a:pt x="274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4873875" y="3284550"/>
              <a:ext cx="120350" cy="86550"/>
            </a:xfrm>
            <a:custGeom>
              <a:rect b="b" l="l" r="r" t="t"/>
              <a:pathLst>
                <a:path extrusionOk="0" h="3462" w="4814">
                  <a:moveTo>
                    <a:pt x="2455" y="1456"/>
                  </a:moveTo>
                  <a:cubicBezTo>
                    <a:pt x="2663" y="1825"/>
                    <a:pt x="2984" y="2146"/>
                    <a:pt x="3353" y="2354"/>
                  </a:cubicBezTo>
                  <a:cubicBezTo>
                    <a:pt x="2984" y="2563"/>
                    <a:pt x="2663" y="2884"/>
                    <a:pt x="2455" y="3253"/>
                  </a:cubicBezTo>
                  <a:cubicBezTo>
                    <a:pt x="2246" y="2884"/>
                    <a:pt x="1925" y="2563"/>
                    <a:pt x="1556" y="2354"/>
                  </a:cubicBezTo>
                  <a:cubicBezTo>
                    <a:pt x="1925" y="2146"/>
                    <a:pt x="2246" y="1825"/>
                    <a:pt x="2455" y="1456"/>
                  </a:cubicBezTo>
                  <a:close/>
                  <a:moveTo>
                    <a:pt x="2455" y="0"/>
                  </a:moveTo>
                  <a:cubicBezTo>
                    <a:pt x="2303" y="0"/>
                    <a:pt x="2150" y="100"/>
                    <a:pt x="2150" y="301"/>
                  </a:cubicBezTo>
                  <a:cubicBezTo>
                    <a:pt x="2150" y="1263"/>
                    <a:pt x="1364" y="2050"/>
                    <a:pt x="401" y="2050"/>
                  </a:cubicBezTo>
                  <a:cubicBezTo>
                    <a:pt x="0" y="2050"/>
                    <a:pt x="0" y="2659"/>
                    <a:pt x="401" y="2659"/>
                  </a:cubicBezTo>
                  <a:cubicBezTo>
                    <a:pt x="995" y="2659"/>
                    <a:pt x="1556" y="2948"/>
                    <a:pt x="1877" y="3461"/>
                  </a:cubicBezTo>
                  <a:cubicBezTo>
                    <a:pt x="2375" y="3317"/>
                    <a:pt x="2888" y="3173"/>
                    <a:pt x="3418" y="3028"/>
                  </a:cubicBezTo>
                  <a:cubicBezTo>
                    <a:pt x="3722" y="2788"/>
                    <a:pt x="4107" y="2659"/>
                    <a:pt x="4508" y="2643"/>
                  </a:cubicBezTo>
                  <a:cubicBezTo>
                    <a:pt x="4517" y="2644"/>
                    <a:pt x="4525" y="2644"/>
                    <a:pt x="4533" y="2644"/>
                  </a:cubicBezTo>
                  <a:cubicBezTo>
                    <a:pt x="4683" y="2644"/>
                    <a:pt x="4813" y="2507"/>
                    <a:pt x="4813" y="2354"/>
                  </a:cubicBezTo>
                  <a:cubicBezTo>
                    <a:pt x="4813" y="2194"/>
                    <a:pt x="4669" y="2050"/>
                    <a:pt x="4508" y="2050"/>
                  </a:cubicBezTo>
                  <a:cubicBezTo>
                    <a:pt x="3546" y="2050"/>
                    <a:pt x="2760" y="1263"/>
                    <a:pt x="2760" y="301"/>
                  </a:cubicBezTo>
                  <a:cubicBezTo>
                    <a:pt x="2760" y="100"/>
                    <a:pt x="2607" y="0"/>
                    <a:pt x="245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852175" y="2498200"/>
              <a:ext cx="76625" cy="65925"/>
            </a:xfrm>
            <a:custGeom>
              <a:rect b="b" l="l" r="r" t="t"/>
              <a:pathLst>
                <a:path extrusionOk="0" h="2637" w="3065">
                  <a:moveTo>
                    <a:pt x="1316" y="599"/>
                  </a:moveTo>
                  <a:cubicBezTo>
                    <a:pt x="1942" y="599"/>
                    <a:pt x="2263" y="1369"/>
                    <a:pt x="1813" y="1818"/>
                  </a:cubicBezTo>
                  <a:cubicBezTo>
                    <a:pt x="1668" y="1963"/>
                    <a:pt x="1490" y="2028"/>
                    <a:pt x="1314" y="2028"/>
                  </a:cubicBezTo>
                  <a:cubicBezTo>
                    <a:pt x="947" y="2028"/>
                    <a:pt x="594" y="1744"/>
                    <a:pt x="594" y="1321"/>
                  </a:cubicBezTo>
                  <a:cubicBezTo>
                    <a:pt x="594" y="920"/>
                    <a:pt x="915" y="599"/>
                    <a:pt x="1316" y="599"/>
                  </a:cubicBezTo>
                  <a:close/>
                  <a:moveTo>
                    <a:pt x="1319" y="0"/>
                  </a:moveTo>
                  <a:cubicBezTo>
                    <a:pt x="647" y="0"/>
                    <a:pt x="1" y="528"/>
                    <a:pt x="1" y="1321"/>
                  </a:cubicBezTo>
                  <a:cubicBezTo>
                    <a:pt x="1" y="2043"/>
                    <a:pt x="578" y="2636"/>
                    <a:pt x="1316" y="2636"/>
                  </a:cubicBezTo>
                  <a:cubicBezTo>
                    <a:pt x="2471" y="2636"/>
                    <a:pt x="3065" y="1209"/>
                    <a:pt x="2231" y="390"/>
                  </a:cubicBezTo>
                  <a:cubicBezTo>
                    <a:pt x="1966" y="121"/>
                    <a:pt x="1640" y="0"/>
                    <a:pt x="131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2905750" y="2539625"/>
              <a:ext cx="76625" cy="65925"/>
            </a:xfrm>
            <a:custGeom>
              <a:rect b="b" l="l" r="r" t="t"/>
              <a:pathLst>
                <a:path extrusionOk="0" h="2637" w="3065">
                  <a:moveTo>
                    <a:pt x="1751" y="609"/>
                  </a:moveTo>
                  <a:cubicBezTo>
                    <a:pt x="2118" y="609"/>
                    <a:pt x="2471" y="893"/>
                    <a:pt x="2471" y="1316"/>
                  </a:cubicBezTo>
                  <a:cubicBezTo>
                    <a:pt x="2471" y="1717"/>
                    <a:pt x="2150" y="2022"/>
                    <a:pt x="1765" y="2022"/>
                  </a:cubicBezTo>
                  <a:cubicBezTo>
                    <a:pt x="1123" y="2022"/>
                    <a:pt x="802" y="1268"/>
                    <a:pt x="1251" y="819"/>
                  </a:cubicBezTo>
                  <a:cubicBezTo>
                    <a:pt x="1397" y="674"/>
                    <a:pt x="1575" y="609"/>
                    <a:pt x="1751" y="609"/>
                  </a:cubicBezTo>
                  <a:close/>
                  <a:moveTo>
                    <a:pt x="1765" y="1"/>
                  </a:moveTo>
                  <a:cubicBezTo>
                    <a:pt x="594" y="1"/>
                    <a:pt x="0" y="1413"/>
                    <a:pt x="834" y="2247"/>
                  </a:cubicBezTo>
                  <a:cubicBezTo>
                    <a:pt x="1099" y="2516"/>
                    <a:pt x="1425" y="2637"/>
                    <a:pt x="1746" y="2637"/>
                  </a:cubicBezTo>
                  <a:cubicBezTo>
                    <a:pt x="2418" y="2637"/>
                    <a:pt x="3064" y="2109"/>
                    <a:pt x="3064" y="1316"/>
                  </a:cubicBezTo>
                  <a:cubicBezTo>
                    <a:pt x="3064" y="594"/>
                    <a:pt x="2487" y="1"/>
                    <a:pt x="176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5812400" y="2715700"/>
              <a:ext cx="76650" cy="65925"/>
            </a:xfrm>
            <a:custGeom>
              <a:rect b="b" l="l" r="r" t="t"/>
              <a:pathLst>
                <a:path extrusionOk="0" h="2637" w="3066">
                  <a:moveTo>
                    <a:pt x="1317" y="610"/>
                  </a:moveTo>
                  <a:cubicBezTo>
                    <a:pt x="1958" y="610"/>
                    <a:pt x="2263" y="1380"/>
                    <a:pt x="1814" y="1830"/>
                  </a:cubicBezTo>
                  <a:cubicBezTo>
                    <a:pt x="1669" y="1969"/>
                    <a:pt x="1493" y="2032"/>
                    <a:pt x="1321" y="2032"/>
                  </a:cubicBezTo>
                  <a:cubicBezTo>
                    <a:pt x="958" y="2032"/>
                    <a:pt x="611" y="1752"/>
                    <a:pt x="611" y="1316"/>
                  </a:cubicBezTo>
                  <a:cubicBezTo>
                    <a:pt x="611" y="931"/>
                    <a:pt x="915" y="610"/>
                    <a:pt x="1317" y="610"/>
                  </a:cubicBezTo>
                  <a:close/>
                  <a:moveTo>
                    <a:pt x="1317" y="1"/>
                  </a:moveTo>
                  <a:cubicBezTo>
                    <a:pt x="595" y="1"/>
                    <a:pt x="1" y="594"/>
                    <a:pt x="1" y="1316"/>
                  </a:cubicBezTo>
                  <a:cubicBezTo>
                    <a:pt x="1" y="2109"/>
                    <a:pt x="648" y="2637"/>
                    <a:pt x="1324" y="2637"/>
                  </a:cubicBezTo>
                  <a:cubicBezTo>
                    <a:pt x="1647" y="2637"/>
                    <a:pt x="1977" y="2516"/>
                    <a:pt x="2247" y="2247"/>
                  </a:cubicBezTo>
                  <a:cubicBezTo>
                    <a:pt x="3065" y="1413"/>
                    <a:pt x="2488" y="1"/>
                    <a:pt x="13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3629300" y="2196300"/>
              <a:ext cx="76625" cy="65750"/>
            </a:xfrm>
            <a:custGeom>
              <a:rect b="b" l="l" r="r" t="t"/>
              <a:pathLst>
                <a:path extrusionOk="0" h="2630" w="3065">
                  <a:moveTo>
                    <a:pt x="1749" y="593"/>
                  </a:moveTo>
                  <a:cubicBezTo>
                    <a:pt x="2117" y="593"/>
                    <a:pt x="2471" y="881"/>
                    <a:pt x="2471" y="1316"/>
                  </a:cubicBezTo>
                  <a:cubicBezTo>
                    <a:pt x="2455" y="1701"/>
                    <a:pt x="2150" y="2022"/>
                    <a:pt x="1749" y="2022"/>
                  </a:cubicBezTo>
                  <a:cubicBezTo>
                    <a:pt x="1123" y="2022"/>
                    <a:pt x="803" y="1252"/>
                    <a:pt x="1252" y="803"/>
                  </a:cubicBezTo>
                  <a:cubicBezTo>
                    <a:pt x="1396" y="658"/>
                    <a:pt x="1574" y="593"/>
                    <a:pt x="1749" y="593"/>
                  </a:cubicBezTo>
                  <a:close/>
                  <a:moveTo>
                    <a:pt x="1749" y="1"/>
                  </a:moveTo>
                  <a:cubicBezTo>
                    <a:pt x="578" y="1"/>
                    <a:pt x="0" y="1413"/>
                    <a:pt x="819" y="2247"/>
                  </a:cubicBezTo>
                  <a:cubicBezTo>
                    <a:pt x="1088" y="2511"/>
                    <a:pt x="1418" y="2630"/>
                    <a:pt x="1741" y="2630"/>
                  </a:cubicBezTo>
                  <a:cubicBezTo>
                    <a:pt x="2418" y="2630"/>
                    <a:pt x="3065" y="2109"/>
                    <a:pt x="3065" y="1316"/>
                  </a:cubicBezTo>
                  <a:cubicBezTo>
                    <a:pt x="3065" y="594"/>
                    <a:pt x="2471" y="1"/>
                    <a:pt x="174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6110425" y="2561450"/>
              <a:ext cx="76625" cy="65650"/>
            </a:xfrm>
            <a:custGeom>
              <a:rect b="b" l="l" r="r" t="t"/>
              <a:pathLst>
                <a:path extrusionOk="0" h="2626" w="3065">
                  <a:moveTo>
                    <a:pt x="1765" y="603"/>
                  </a:moveTo>
                  <a:cubicBezTo>
                    <a:pt x="1940" y="603"/>
                    <a:pt x="2118" y="668"/>
                    <a:pt x="2262" y="812"/>
                  </a:cubicBezTo>
                  <a:cubicBezTo>
                    <a:pt x="2712" y="1261"/>
                    <a:pt x="2391" y="2032"/>
                    <a:pt x="1749" y="2032"/>
                  </a:cubicBezTo>
                  <a:cubicBezTo>
                    <a:pt x="1364" y="2032"/>
                    <a:pt x="1043" y="1711"/>
                    <a:pt x="1043" y="1326"/>
                  </a:cubicBezTo>
                  <a:cubicBezTo>
                    <a:pt x="1043" y="890"/>
                    <a:pt x="1397" y="603"/>
                    <a:pt x="1765" y="603"/>
                  </a:cubicBezTo>
                  <a:close/>
                  <a:moveTo>
                    <a:pt x="1732" y="0"/>
                  </a:moveTo>
                  <a:cubicBezTo>
                    <a:pt x="1412" y="0"/>
                    <a:pt x="1085" y="117"/>
                    <a:pt x="818" y="379"/>
                  </a:cubicBezTo>
                  <a:cubicBezTo>
                    <a:pt x="0" y="1213"/>
                    <a:pt x="578" y="2625"/>
                    <a:pt x="1749" y="2625"/>
                  </a:cubicBezTo>
                  <a:cubicBezTo>
                    <a:pt x="2471" y="2625"/>
                    <a:pt x="3065" y="2048"/>
                    <a:pt x="3065" y="1326"/>
                  </a:cubicBezTo>
                  <a:cubicBezTo>
                    <a:pt x="3065" y="529"/>
                    <a:pt x="2412" y="0"/>
                    <a:pt x="173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6374725" y="3098750"/>
              <a:ext cx="76650" cy="65925"/>
            </a:xfrm>
            <a:custGeom>
              <a:rect b="b" l="l" r="r" t="t"/>
              <a:pathLst>
                <a:path extrusionOk="0" h="2637" w="3066">
                  <a:moveTo>
                    <a:pt x="1752" y="608"/>
                  </a:moveTo>
                  <a:cubicBezTo>
                    <a:pt x="2119" y="608"/>
                    <a:pt x="2472" y="892"/>
                    <a:pt x="2472" y="1316"/>
                  </a:cubicBezTo>
                  <a:cubicBezTo>
                    <a:pt x="2472" y="1717"/>
                    <a:pt x="2151" y="2038"/>
                    <a:pt x="1750" y="2038"/>
                  </a:cubicBezTo>
                  <a:cubicBezTo>
                    <a:pt x="1124" y="2038"/>
                    <a:pt x="803" y="1267"/>
                    <a:pt x="1252" y="818"/>
                  </a:cubicBezTo>
                  <a:cubicBezTo>
                    <a:pt x="1397" y="673"/>
                    <a:pt x="1576" y="608"/>
                    <a:pt x="1752" y="608"/>
                  </a:cubicBezTo>
                  <a:close/>
                  <a:moveTo>
                    <a:pt x="1750" y="0"/>
                  </a:moveTo>
                  <a:cubicBezTo>
                    <a:pt x="578" y="0"/>
                    <a:pt x="1" y="1428"/>
                    <a:pt x="819" y="2246"/>
                  </a:cubicBezTo>
                  <a:cubicBezTo>
                    <a:pt x="1089" y="2516"/>
                    <a:pt x="1419" y="2636"/>
                    <a:pt x="1742" y="2636"/>
                  </a:cubicBezTo>
                  <a:cubicBezTo>
                    <a:pt x="2419" y="2636"/>
                    <a:pt x="3065" y="2108"/>
                    <a:pt x="3065" y="1316"/>
                  </a:cubicBezTo>
                  <a:cubicBezTo>
                    <a:pt x="3065" y="594"/>
                    <a:pt x="2488" y="0"/>
                    <a:pt x="175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1751825" y="2807150"/>
              <a:ext cx="50950" cy="87050"/>
            </a:xfrm>
            <a:custGeom>
              <a:rect b="b" l="l" r="r" t="t"/>
              <a:pathLst>
                <a:path extrusionOk="0" h="3482" w="2038">
                  <a:moveTo>
                    <a:pt x="918" y="687"/>
                  </a:moveTo>
                  <a:cubicBezTo>
                    <a:pt x="933" y="687"/>
                    <a:pt x="948" y="688"/>
                    <a:pt x="963" y="690"/>
                  </a:cubicBezTo>
                  <a:lnTo>
                    <a:pt x="963" y="1525"/>
                  </a:lnTo>
                  <a:cubicBezTo>
                    <a:pt x="850" y="1477"/>
                    <a:pt x="738" y="1412"/>
                    <a:pt x="642" y="1348"/>
                  </a:cubicBezTo>
                  <a:cubicBezTo>
                    <a:pt x="562" y="1268"/>
                    <a:pt x="529" y="1172"/>
                    <a:pt x="529" y="1075"/>
                  </a:cubicBezTo>
                  <a:cubicBezTo>
                    <a:pt x="513" y="963"/>
                    <a:pt x="562" y="867"/>
                    <a:pt x="642" y="787"/>
                  </a:cubicBezTo>
                  <a:cubicBezTo>
                    <a:pt x="725" y="731"/>
                    <a:pt x="821" y="687"/>
                    <a:pt x="918" y="687"/>
                  </a:cubicBezTo>
                  <a:close/>
                  <a:moveTo>
                    <a:pt x="1091" y="1958"/>
                  </a:moveTo>
                  <a:cubicBezTo>
                    <a:pt x="1219" y="2006"/>
                    <a:pt x="1332" y="2054"/>
                    <a:pt x="1444" y="2134"/>
                  </a:cubicBezTo>
                  <a:cubicBezTo>
                    <a:pt x="1524" y="2215"/>
                    <a:pt x="1556" y="2311"/>
                    <a:pt x="1556" y="2423"/>
                  </a:cubicBezTo>
                  <a:cubicBezTo>
                    <a:pt x="1556" y="2535"/>
                    <a:pt x="1508" y="2632"/>
                    <a:pt x="1444" y="2712"/>
                  </a:cubicBezTo>
                  <a:cubicBezTo>
                    <a:pt x="1348" y="2792"/>
                    <a:pt x="1219" y="2824"/>
                    <a:pt x="1091" y="2824"/>
                  </a:cubicBezTo>
                  <a:lnTo>
                    <a:pt x="1091" y="1958"/>
                  </a:lnTo>
                  <a:close/>
                  <a:moveTo>
                    <a:pt x="963" y="1"/>
                  </a:moveTo>
                  <a:lnTo>
                    <a:pt x="963" y="337"/>
                  </a:lnTo>
                  <a:cubicBezTo>
                    <a:pt x="802" y="337"/>
                    <a:pt x="642" y="370"/>
                    <a:pt x="481" y="434"/>
                  </a:cubicBezTo>
                  <a:cubicBezTo>
                    <a:pt x="353" y="482"/>
                    <a:pt x="241" y="578"/>
                    <a:pt x="160" y="690"/>
                  </a:cubicBezTo>
                  <a:cubicBezTo>
                    <a:pt x="0" y="947"/>
                    <a:pt x="0" y="1268"/>
                    <a:pt x="176" y="1509"/>
                  </a:cubicBezTo>
                  <a:cubicBezTo>
                    <a:pt x="257" y="1621"/>
                    <a:pt x="353" y="1701"/>
                    <a:pt x="465" y="1749"/>
                  </a:cubicBezTo>
                  <a:cubicBezTo>
                    <a:pt x="626" y="1813"/>
                    <a:pt x="802" y="1878"/>
                    <a:pt x="963" y="1910"/>
                  </a:cubicBezTo>
                  <a:lnTo>
                    <a:pt x="963" y="2808"/>
                  </a:lnTo>
                  <a:cubicBezTo>
                    <a:pt x="850" y="2792"/>
                    <a:pt x="738" y="2744"/>
                    <a:pt x="658" y="2648"/>
                  </a:cubicBezTo>
                  <a:cubicBezTo>
                    <a:pt x="594" y="2567"/>
                    <a:pt x="545" y="2471"/>
                    <a:pt x="529" y="2375"/>
                  </a:cubicBezTo>
                  <a:lnTo>
                    <a:pt x="64" y="2375"/>
                  </a:lnTo>
                  <a:cubicBezTo>
                    <a:pt x="64" y="2584"/>
                    <a:pt x="176" y="2776"/>
                    <a:pt x="337" y="2920"/>
                  </a:cubicBezTo>
                  <a:cubicBezTo>
                    <a:pt x="513" y="3065"/>
                    <a:pt x="738" y="3145"/>
                    <a:pt x="963" y="3161"/>
                  </a:cubicBezTo>
                  <a:lnTo>
                    <a:pt x="963" y="3482"/>
                  </a:lnTo>
                  <a:lnTo>
                    <a:pt x="1107" y="3482"/>
                  </a:lnTo>
                  <a:lnTo>
                    <a:pt x="1107" y="3177"/>
                  </a:lnTo>
                  <a:cubicBezTo>
                    <a:pt x="1267" y="3177"/>
                    <a:pt x="1444" y="3145"/>
                    <a:pt x="1604" y="3065"/>
                  </a:cubicBezTo>
                  <a:cubicBezTo>
                    <a:pt x="1733" y="3001"/>
                    <a:pt x="1845" y="2904"/>
                    <a:pt x="1925" y="2776"/>
                  </a:cubicBezTo>
                  <a:cubicBezTo>
                    <a:pt x="1989" y="2664"/>
                    <a:pt x="2021" y="2535"/>
                    <a:pt x="2021" y="2407"/>
                  </a:cubicBezTo>
                  <a:cubicBezTo>
                    <a:pt x="2038" y="2263"/>
                    <a:pt x="1989" y="2102"/>
                    <a:pt x="1909" y="1990"/>
                  </a:cubicBezTo>
                  <a:cubicBezTo>
                    <a:pt x="1829" y="1878"/>
                    <a:pt x="1733" y="1797"/>
                    <a:pt x="1620" y="1749"/>
                  </a:cubicBezTo>
                  <a:cubicBezTo>
                    <a:pt x="1476" y="1685"/>
                    <a:pt x="1332" y="1621"/>
                    <a:pt x="1171" y="1589"/>
                  </a:cubicBezTo>
                  <a:lnTo>
                    <a:pt x="1091" y="1557"/>
                  </a:lnTo>
                  <a:lnTo>
                    <a:pt x="1091" y="690"/>
                  </a:lnTo>
                  <a:cubicBezTo>
                    <a:pt x="1203" y="706"/>
                    <a:pt x="1283" y="755"/>
                    <a:pt x="1364" y="835"/>
                  </a:cubicBezTo>
                  <a:cubicBezTo>
                    <a:pt x="1428" y="899"/>
                    <a:pt x="1476" y="979"/>
                    <a:pt x="1492" y="1075"/>
                  </a:cubicBezTo>
                  <a:lnTo>
                    <a:pt x="1973" y="1075"/>
                  </a:lnTo>
                  <a:cubicBezTo>
                    <a:pt x="1957" y="883"/>
                    <a:pt x="1861" y="690"/>
                    <a:pt x="1701" y="562"/>
                  </a:cubicBezTo>
                  <a:cubicBezTo>
                    <a:pt x="1540" y="434"/>
                    <a:pt x="1316" y="354"/>
                    <a:pt x="1091" y="337"/>
                  </a:cubicBezTo>
                  <a:lnTo>
                    <a:pt x="1091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1674800" y="2774275"/>
              <a:ext cx="180925" cy="155050"/>
            </a:xfrm>
            <a:custGeom>
              <a:rect b="b" l="l" r="r" t="t"/>
              <a:pathLst>
                <a:path extrusionOk="0" h="6202" w="7237">
                  <a:moveTo>
                    <a:pt x="4116" y="598"/>
                  </a:moveTo>
                  <a:cubicBezTo>
                    <a:pt x="5397" y="598"/>
                    <a:pt x="6627" y="1597"/>
                    <a:pt x="6627" y="3096"/>
                  </a:cubicBezTo>
                  <a:cubicBezTo>
                    <a:pt x="6627" y="4476"/>
                    <a:pt x="5520" y="5599"/>
                    <a:pt x="4140" y="5599"/>
                  </a:cubicBezTo>
                  <a:cubicBezTo>
                    <a:pt x="1910" y="5599"/>
                    <a:pt x="803" y="2904"/>
                    <a:pt x="2375" y="1332"/>
                  </a:cubicBezTo>
                  <a:cubicBezTo>
                    <a:pt x="2882" y="824"/>
                    <a:pt x="3505" y="598"/>
                    <a:pt x="4116" y="598"/>
                  </a:cubicBezTo>
                  <a:close/>
                  <a:moveTo>
                    <a:pt x="4140" y="0"/>
                  </a:moveTo>
                  <a:cubicBezTo>
                    <a:pt x="1380" y="0"/>
                    <a:pt x="1" y="3337"/>
                    <a:pt x="1942" y="5294"/>
                  </a:cubicBezTo>
                  <a:cubicBezTo>
                    <a:pt x="2574" y="5921"/>
                    <a:pt x="3349" y="6201"/>
                    <a:pt x="4109" y="6201"/>
                  </a:cubicBezTo>
                  <a:cubicBezTo>
                    <a:pt x="5705" y="6201"/>
                    <a:pt x="7236" y="4965"/>
                    <a:pt x="7236" y="3096"/>
                  </a:cubicBezTo>
                  <a:cubicBezTo>
                    <a:pt x="7236" y="1396"/>
                    <a:pt x="5840" y="16"/>
                    <a:pt x="414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1631475" y="2742175"/>
              <a:ext cx="256325" cy="219600"/>
            </a:xfrm>
            <a:custGeom>
              <a:rect b="b" l="l" r="r" t="t"/>
              <a:pathLst>
                <a:path extrusionOk="0" h="8784" w="10253">
                  <a:moveTo>
                    <a:pt x="5837" y="596"/>
                  </a:moveTo>
                  <a:cubicBezTo>
                    <a:pt x="7782" y="596"/>
                    <a:pt x="9643" y="2103"/>
                    <a:pt x="9643" y="4380"/>
                  </a:cubicBezTo>
                  <a:cubicBezTo>
                    <a:pt x="9643" y="6466"/>
                    <a:pt x="7959" y="8167"/>
                    <a:pt x="5873" y="8167"/>
                  </a:cubicBezTo>
                  <a:cubicBezTo>
                    <a:pt x="5866" y="8167"/>
                    <a:pt x="5860" y="8167"/>
                    <a:pt x="5853" y="8167"/>
                  </a:cubicBezTo>
                  <a:cubicBezTo>
                    <a:pt x="2497" y="8167"/>
                    <a:pt x="808" y="4103"/>
                    <a:pt x="3178" y="1717"/>
                  </a:cubicBezTo>
                  <a:cubicBezTo>
                    <a:pt x="3952" y="942"/>
                    <a:pt x="4904" y="596"/>
                    <a:pt x="5837" y="596"/>
                  </a:cubicBezTo>
                  <a:close/>
                  <a:moveTo>
                    <a:pt x="5873" y="1"/>
                  </a:moveTo>
                  <a:cubicBezTo>
                    <a:pt x="1958" y="1"/>
                    <a:pt x="1" y="4717"/>
                    <a:pt x="2760" y="7493"/>
                  </a:cubicBezTo>
                  <a:cubicBezTo>
                    <a:pt x="3652" y="8384"/>
                    <a:pt x="4749" y="8783"/>
                    <a:pt x="5826" y="8783"/>
                  </a:cubicBezTo>
                  <a:cubicBezTo>
                    <a:pt x="8084" y="8783"/>
                    <a:pt x="10253" y="7030"/>
                    <a:pt x="10253" y="4380"/>
                  </a:cubicBezTo>
                  <a:cubicBezTo>
                    <a:pt x="10237" y="1974"/>
                    <a:pt x="8279" y="17"/>
                    <a:pt x="587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1507150" y="2684025"/>
              <a:ext cx="542300" cy="460450"/>
            </a:xfrm>
            <a:custGeom>
              <a:rect b="b" l="l" r="r" t="t"/>
              <a:pathLst>
                <a:path extrusionOk="0" h="18418" w="21692">
                  <a:moveTo>
                    <a:pt x="18146" y="610"/>
                  </a:moveTo>
                  <a:cubicBezTo>
                    <a:pt x="19766" y="610"/>
                    <a:pt x="21082" y="1925"/>
                    <a:pt x="21082" y="3562"/>
                  </a:cubicBezTo>
                  <a:lnTo>
                    <a:pt x="21098" y="12065"/>
                  </a:lnTo>
                  <a:lnTo>
                    <a:pt x="594" y="12065"/>
                  </a:lnTo>
                  <a:lnTo>
                    <a:pt x="594" y="3562"/>
                  </a:lnTo>
                  <a:cubicBezTo>
                    <a:pt x="594" y="1925"/>
                    <a:pt x="1910" y="610"/>
                    <a:pt x="3546" y="610"/>
                  </a:cubicBezTo>
                  <a:close/>
                  <a:moveTo>
                    <a:pt x="21082" y="12658"/>
                  </a:moveTo>
                  <a:cubicBezTo>
                    <a:pt x="21066" y="14263"/>
                    <a:pt x="19750" y="15562"/>
                    <a:pt x="18146" y="15562"/>
                  </a:cubicBezTo>
                  <a:lnTo>
                    <a:pt x="3546" y="15562"/>
                  </a:lnTo>
                  <a:cubicBezTo>
                    <a:pt x="1926" y="15562"/>
                    <a:pt x="626" y="14263"/>
                    <a:pt x="594" y="12658"/>
                  </a:cubicBezTo>
                  <a:close/>
                  <a:moveTo>
                    <a:pt x="12899" y="16172"/>
                  </a:moveTo>
                  <a:lnTo>
                    <a:pt x="12915" y="17696"/>
                  </a:lnTo>
                  <a:lnTo>
                    <a:pt x="8776" y="17696"/>
                  </a:lnTo>
                  <a:lnTo>
                    <a:pt x="8776" y="16172"/>
                  </a:lnTo>
                  <a:close/>
                  <a:moveTo>
                    <a:pt x="3546" y="0"/>
                  </a:moveTo>
                  <a:cubicBezTo>
                    <a:pt x="1589" y="0"/>
                    <a:pt x="0" y="1589"/>
                    <a:pt x="0" y="3562"/>
                  </a:cubicBezTo>
                  <a:lnTo>
                    <a:pt x="0" y="12626"/>
                  </a:lnTo>
                  <a:cubicBezTo>
                    <a:pt x="0" y="14584"/>
                    <a:pt x="1589" y="16172"/>
                    <a:pt x="3546" y="16172"/>
                  </a:cubicBezTo>
                  <a:lnTo>
                    <a:pt x="8183" y="16172"/>
                  </a:lnTo>
                  <a:lnTo>
                    <a:pt x="8183" y="17824"/>
                  </a:lnTo>
                  <a:lnTo>
                    <a:pt x="6755" y="17824"/>
                  </a:lnTo>
                  <a:cubicBezTo>
                    <a:pt x="6354" y="17824"/>
                    <a:pt x="6354" y="18418"/>
                    <a:pt x="6755" y="18418"/>
                  </a:cubicBezTo>
                  <a:lnTo>
                    <a:pt x="14921" y="18418"/>
                  </a:lnTo>
                  <a:cubicBezTo>
                    <a:pt x="15322" y="18418"/>
                    <a:pt x="15322" y="17824"/>
                    <a:pt x="14921" y="17824"/>
                  </a:cubicBezTo>
                  <a:lnTo>
                    <a:pt x="13509" y="17824"/>
                  </a:lnTo>
                  <a:lnTo>
                    <a:pt x="13509" y="16172"/>
                  </a:lnTo>
                  <a:lnTo>
                    <a:pt x="18146" y="16172"/>
                  </a:lnTo>
                  <a:cubicBezTo>
                    <a:pt x="20103" y="16172"/>
                    <a:pt x="21691" y="14584"/>
                    <a:pt x="21691" y="12626"/>
                  </a:cubicBezTo>
                  <a:lnTo>
                    <a:pt x="21691" y="3562"/>
                  </a:lnTo>
                  <a:cubicBezTo>
                    <a:pt x="21691" y="1589"/>
                    <a:pt x="20103" y="0"/>
                    <a:pt x="1814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1761850" y="3018000"/>
              <a:ext cx="38125" cy="32625"/>
            </a:xfrm>
            <a:custGeom>
              <a:rect b="b" l="l" r="r" t="t"/>
              <a:pathLst>
                <a:path extrusionOk="0" h="1305" w="1525">
                  <a:moveTo>
                    <a:pt x="656" y="0"/>
                  </a:moveTo>
                  <a:cubicBezTo>
                    <a:pt x="320" y="0"/>
                    <a:pt x="0" y="258"/>
                    <a:pt x="0" y="647"/>
                  </a:cubicBezTo>
                  <a:cubicBezTo>
                    <a:pt x="0" y="1016"/>
                    <a:pt x="289" y="1305"/>
                    <a:pt x="658" y="1305"/>
                  </a:cubicBezTo>
                  <a:cubicBezTo>
                    <a:pt x="1235" y="1305"/>
                    <a:pt x="1524" y="599"/>
                    <a:pt x="1123" y="198"/>
                  </a:cubicBezTo>
                  <a:cubicBezTo>
                    <a:pt x="987" y="61"/>
                    <a:pt x="819" y="0"/>
                    <a:pt x="65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6740125" y="3168925"/>
              <a:ext cx="38925" cy="67000"/>
            </a:xfrm>
            <a:custGeom>
              <a:rect b="b" l="l" r="r" t="t"/>
              <a:pathLst>
                <a:path extrusionOk="0" h="2680" w="1557">
                  <a:moveTo>
                    <a:pt x="738" y="530"/>
                  </a:moveTo>
                  <a:lnTo>
                    <a:pt x="738" y="1156"/>
                  </a:lnTo>
                  <a:cubicBezTo>
                    <a:pt x="658" y="1124"/>
                    <a:pt x="562" y="1092"/>
                    <a:pt x="498" y="1027"/>
                  </a:cubicBezTo>
                  <a:cubicBezTo>
                    <a:pt x="434" y="979"/>
                    <a:pt x="402" y="899"/>
                    <a:pt x="402" y="819"/>
                  </a:cubicBezTo>
                  <a:cubicBezTo>
                    <a:pt x="402" y="739"/>
                    <a:pt x="434" y="658"/>
                    <a:pt x="498" y="610"/>
                  </a:cubicBezTo>
                  <a:cubicBezTo>
                    <a:pt x="562" y="546"/>
                    <a:pt x="658" y="530"/>
                    <a:pt x="738" y="530"/>
                  </a:cubicBezTo>
                  <a:close/>
                  <a:moveTo>
                    <a:pt x="851" y="1509"/>
                  </a:moveTo>
                  <a:cubicBezTo>
                    <a:pt x="947" y="1525"/>
                    <a:pt x="1027" y="1573"/>
                    <a:pt x="1107" y="1637"/>
                  </a:cubicBezTo>
                  <a:cubicBezTo>
                    <a:pt x="1172" y="1685"/>
                    <a:pt x="1204" y="1765"/>
                    <a:pt x="1204" y="1862"/>
                  </a:cubicBezTo>
                  <a:cubicBezTo>
                    <a:pt x="1204" y="1942"/>
                    <a:pt x="1172" y="2022"/>
                    <a:pt x="1107" y="2086"/>
                  </a:cubicBezTo>
                  <a:cubicBezTo>
                    <a:pt x="1027" y="2134"/>
                    <a:pt x="947" y="2166"/>
                    <a:pt x="851" y="2166"/>
                  </a:cubicBezTo>
                  <a:lnTo>
                    <a:pt x="851" y="1509"/>
                  </a:lnTo>
                  <a:close/>
                  <a:moveTo>
                    <a:pt x="738" y="1"/>
                  </a:moveTo>
                  <a:lnTo>
                    <a:pt x="738" y="257"/>
                  </a:lnTo>
                  <a:cubicBezTo>
                    <a:pt x="716" y="254"/>
                    <a:pt x="693" y="253"/>
                    <a:pt x="670" y="253"/>
                  </a:cubicBezTo>
                  <a:cubicBezTo>
                    <a:pt x="565" y="253"/>
                    <a:pt x="462" y="282"/>
                    <a:pt x="369" y="321"/>
                  </a:cubicBezTo>
                  <a:cubicBezTo>
                    <a:pt x="273" y="370"/>
                    <a:pt x="193" y="434"/>
                    <a:pt x="129" y="530"/>
                  </a:cubicBezTo>
                  <a:cubicBezTo>
                    <a:pt x="0" y="723"/>
                    <a:pt x="0" y="963"/>
                    <a:pt x="129" y="1156"/>
                  </a:cubicBezTo>
                  <a:cubicBezTo>
                    <a:pt x="177" y="1236"/>
                    <a:pt x="257" y="1300"/>
                    <a:pt x="353" y="1332"/>
                  </a:cubicBezTo>
                  <a:cubicBezTo>
                    <a:pt x="482" y="1380"/>
                    <a:pt x="610" y="1428"/>
                    <a:pt x="738" y="1477"/>
                  </a:cubicBezTo>
                  <a:lnTo>
                    <a:pt x="738" y="2150"/>
                  </a:lnTo>
                  <a:cubicBezTo>
                    <a:pt x="642" y="2150"/>
                    <a:pt x="562" y="2102"/>
                    <a:pt x="498" y="2038"/>
                  </a:cubicBezTo>
                  <a:cubicBezTo>
                    <a:pt x="434" y="1974"/>
                    <a:pt x="402" y="1894"/>
                    <a:pt x="402" y="1813"/>
                  </a:cubicBezTo>
                  <a:lnTo>
                    <a:pt x="33" y="1813"/>
                  </a:lnTo>
                  <a:cubicBezTo>
                    <a:pt x="49" y="1974"/>
                    <a:pt x="113" y="2134"/>
                    <a:pt x="241" y="2231"/>
                  </a:cubicBezTo>
                  <a:cubicBezTo>
                    <a:pt x="386" y="2359"/>
                    <a:pt x="546" y="2423"/>
                    <a:pt x="738" y="2423"/>
                  </a:cubicBezTo>
                  <a:lnTo>
                    <a:pt x="738" y="2680"/>
                  </a:lnTo>
                  <a:lnTo>
                    <a:pt x="835" y="2680"/>
                  </a:lnTo>
                  <a:lnTo>
                    <a:pt x="835" y="2439"/>
                  </a:lnTo>
                  <a:cubicBezTo>
                    <a:pt x="963" y="2439"/>
                    <a:pt x="1107" y="2407"/>
                    <a:pt x="1220" y="2359"/>
                  </a:cubicBezTo>
                  <a:cubicBezTo>
                    <a:pt x="1428" y="2263"/>
                    <a:pt x="1541" y="2054"/>
                    <a:pt x="1541" y="1846"/>
                  </a:cubicBezTo>
                  <a:cubicBezTo>
                    <a:pt x="1557" y="1733"/>
                    <a:pt x="1525" y="1621"/>
                    <a:pt x="1460" y="1525"/>
                  </a:cubicBezTo>
                  <a:cubicBezTo>
                    <a:pt x="1396" y="1444"/>
                    <a:pt x="1332" y="1380"/>
                    <a:pt x="1252" y="1332"/>
                  </a:cubicBezTo>
                  <a:cubicBezTo>
                    <a:pt x="1140" y="1284"/>
                    <a:pt x="1027" y="1252"/>
                    <a:pt x="899" y="1204"/>
                  </a:cubicBezTo>
                  <a:lnTo>
                    <a:pt x="851" y="1188"/>
                  </a:lnTo>
                  <a:lnTo>
                    <a:pt x="851" y="530"/>
                  </a:lnTo>
                  <a:cubicBezTo>
                    <a:pt x="931" y="546"/>
                    <a:pt x="995" y="578"/>
                    <a:pt x="1043" y="626"/>
                  </a:cubicBezTo>
                  <a:cubicBezTo>
                    <a:pt x="1091" y="690"/>
                    <a:pt x="1140" y="755"/>
                    <a:pt x="1140" y="819"/>
                  </a:cubicBezTo>
                  <a:lnTo>
                    <a:pt x="1509" y="819"/>
                  </a:lnTo>
                  <a:cubicBezTo>
                    <a:pt x="1509" y="674"/>
                    <a:pt x="1428" y="530"/>
                    <a:pt x="1316" y="434"/>
                  </a:cubicBezTo>
                  <a:cubicBezTo>
                    <a:pt x="1188" y="321"/>
                    <a:pt x="1011" y="257"/>
                    <a:pt x="851" y="257"/>
                  </a:cubicBezTo>
                  <a:lnTo>
                    <a:pt x="851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6678350" y="3141650"/>
              <a:ext cx="143625" cy="123125"/>
            </a:xfrm>
            <a:custGeom>
              <a:rect b="b" l="l" r="r" t="t"/>
              <a:pathLst>
                <a:path extrusionOk="0" h="4925" w="5745">
                  <a:moveTo>
                    <a:pt x="3279" y="605"/>
                  </a:moveTo>
                  <a:cubicBezTo>
                    <a:pt x="4228" y="605"/>
                    <a:pt x="5135" y="1340"/>
                    <a:pt x="5135" y="2455"/>
                  </a:cubicBezTo>
                  <a:cubicBezTo>
                    <a:pt x="5135" y="3482"/>
                    <a:pt x="4300" y="4316"/>
                    <a:pt x="3290" y="4316"/>
                  </a:cubicBezTo>
                  <a:cubicBezTo>
                    <a:pt x="1637" y="4316"/>
                    <a:pt x="803" y="2311"/>
                    <a:pt x="1974" y="1156"/>
                  </a:cubicBezTo>
                  <a:cubicBezTo>
                    <a:pt x="2355" y="775"/>
                    <a:pt x="2822" y="605"/>
                    <a:pt x="3279" y="605"/>
                  </a:cubicBezTo>
                  <a:close/>
                  <a:moveTo>
                    <a:pt x="3290" y="1"/>
                  </a:moveTo>
                  <a:cubicBezTo>
                    <a:pt x="1092" y="1"/>
                    <a:pt x="1" y="2648"/>
                    <a:pt x="1541" y="4204"/>
                  </a:cubicBezTo>
                  <a:cubicBezTo>
                    <a:pt x="2043" y="4701"/>
                    <a:pt x="2660" y="4924"/>
                    <a:pt x="3264" y="4924"/>
                  </a:cubicBezTo>
                  <a:cubicBezTo>
                    <a:pt x="4531" y="4924"/>
                    <a:pt x="5744" y="3944"/>
                    <a:pt x="5744" y="2455"/>
                  </a:cubicBezTo>
                  <a:cubicBezTo>
                    <a:pt x="5728" y="1108"/>
                    <a:pt x="4637" y="17"/>
                    <a:pt x="329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6645475" y="3117175"/>
              <a:ext cx="201375" cy="172225"/>
            </a:xfrm>
            <a:custGeom>
              <a:rect b="b" l="l" r="r" t="t"/>
              <a:pathLst>
                <a:path extrusionOk="0" h="6889" w="8055">
                  <a:moveTo>
                    <a:pt x="4581" y="586"/>
                  </a:moveTo>
                  <a:cubicBezTo>
                    <a:pt x="6044" y="586"/>
                    <a:pt x="7444" y="1721"/>
                    <a:pt x="7444" y="3434"/>
                  </a:cubicBezTo>
                  <a:cubicBezTo>
                    <a:pt x="7444" y="5006"/>
                    <a:pt x="6177" y="6274"/>
                    <a:pt x="4605" y="6290"/>
                  </a:cubicBezTo>
                  <a:cubicBezTo>
                    <a:pt x="2070" y="6274"/>
                    <a:pt x="802" y="3226"/>
                    <a:pt x="2583" y="1429"/>
                  </a:cubicBezTo>
                  <a:cubicBezTo>
                    <a:pt x="3165" y="847"/>
                    <a:pt x="3880" y="586"/>
                    <a:pt x="4581" y="586"/>
                  </a:cubicBezTo>
                  <a:close/>
                  <a:moveTo>
                    <a:pt x="4605" y="1"/>
                  </a:moveTo>
                  <a:cubicBezTo>
                    <a:pt x="1524" y="1"/>
                    <a:pt x="0" y="3707"/>
                    <a:pt x="2166" y="5873"/>
                  </a:cubicBezTo>
                  <a:cubicBezTo>
                    <a:pt x="2867" y="6574"/>
                    <a:pt x="3732" y="6889"/>
                    <a:pt x="4580" y="6889"/>
                  </a:cubicBezTo>
                  <a:cubicBezTo>
                    <a:pt x="6352" y="6889"/>
                    <a:pt x="8054" y="5517"/>
                    <a:pt x="8054" y="3434"/>
                  </a:cubicBezTo>
                  <a:cubicBezTo>
                    <a:pt x="8038" y="1541"/>
                    <a:pt x="6498" y="1"/>
                    <a:pt x="460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6549200" y="3072275"/>
              <a:ext cx="422375" cy="357775"/>
            </a:xfrm>
            <a:custGeom>
              <a:rect b="b" l="l" r="r" t="t"/>
              <a:pathLst>
                <a:path extrusionOk="0" h="14311" w="16895">
                  <a:moveTo>
                    <a:pt x="13333" y="594"/>
                  </a:moveTo>
                  <a:cubicBezTo>
                    <a:pt x="14953" y="594"/>
                    <a:pt x="16285" y="1909"/>
                    <a:pt x="16285" y="3546"/>
                  </a:cubicBezTo>
                  <a:lnTo>
                    <a:pt x="16285" y="9033"/>
                  </a:lnTo>
                  <a:cubicBezTo>
                    <a:pt x="16285" y="9113"/>
                    <a:pt x="16285" y="9193"/>
                    <a:pt x="16269" y="9273"/>
                  </a:cubicBezTo>
                  <a:lnTo>
                    <a:pt x="643" y="9273"/>
                  </a:lnTo>
                  <a:cubicBezTo>
                    <a:pt x="643" y="9193"/>
                    <a:pt x="626" y="9113"/>
                    <a:pt x="626" y="9033"/>
                  </a:cubicBezTo>
                  <a:lnTo>
                    <a:pt x="626" y="3546"/>
                  </a:lnTo>
                  <a:cubicBezTo>
                    <a:pt x="626" y="1925"/>
                    <a:pt x="1958" y="594"/>
                    <a:pt x="3578" y="594"/>
                  </a:cubicBezTo>
                  <a:close/>
                  <a:moveTo>
                    <a:pt x="16157" y="9883"/>
                  </a:moveTo>
                  <a:cubicBezTo>
                    <a:pt x="15772" y="11134"/>
                    <a:pt x="14632" y="11984"/>
                    <a:pt x="13333" y="11984"/>
                  </a:cubicBezTo>
                  <a:lnTo>
                    <a:pt x="13333" y="12001"/>
                  </a:lnTo>
                  <a:lnTo>
                    <a:pt x="3578" y="12001"/>
                  </a:lnTo>
                  <a:cubicBezTo>
                    <a:pt x="2279" y="11984"/>
                    <a:pt x="1124" y="11134"/>
                    <a:pt x="755" y="9883"/>
                  </a:cubicBezTo>
                  <a:close/>
                  <a:moveTo>
                    <a:pt x="9980" y="12594"/>
                  </a:moveTo>
                  <a:lnTo>
                    <a:pt x="9980" y="13637"/>
                  </a:lnTo>
                  <a:lnTo>
                    <a:pt x="6932" y="13637"/>
                  </a:lnTo>
                  <a:lnTo>
                    <a:pt x="6932" y="12594"/>
                  </a:lnTo>
                  <a:close/>
                  <a:moveTo>
                    <a:pt x="3578" y="0"/>
                  </a:moveTo>
                  <a:cubicBezTo>
                    <a:pt x="1621" y="0"/>
                    <a:pt x="33" y="1588"/>
                    <a:pt x="33" y="3546"/>
                  </a:cubicBezTo>
                  <a:lnTo>
                    <a:pt x="33" y="9033"/>
                  </a:lnTo>
                  <a:cubicBezTo>
                    <a:pt x="33" y="9177"/>
                    <a:pt x="33" y="9305"/>
                    <a:pt x="49" y="9450"/>
                  </a:cubicBezTo>
                  <a:cubicBezTo>
                    <a:pt x="1" y="9562"/>
                    <a:pt x="17" y="9690"/>
                    <a:pt x="97" y="9770"/>
                  </a:cubicBezTo>
                  <a:cubicBezTo>
                    <a:pt x="450" y="11407"/>
                    <a:pt x="1910" y="12578"/>
                    <a:pt x="3578" y="12578"/>
                  </a:cubicBezTo>
                  <a:lnTo>
                    <a:pt x="6322" y="12578"/>
                  </a:lnTo>
                  <a:lnTo>
                    <a:pt x="6322" y="13717"/>
                  </a:lnTo>
                  <a:lnTo>
                    <a:pt x="5311" y="13717"/>
                  </a:lnTo>
                  <a:cubicBezTo>
                    <a:pt x="4910" y="13717"/>
                    <a:pt x="4910" y="14311"/>
                    <a:pt x="5311" y="14311"/>
                  </a:cubicBezTo>
                  <a:lnTo>
                    <a:pt x="11600" y="14311"/>
                  </a:lnTo>
                  <a:cubicBezTo>
                    <a:pt x="12001" y="14311"/>
                    <a:pt x="12001" y="13717"/>
                    <a:pt x="11600" y="13717"/>
                  </a:cubicBezTo>
                  <a:lnTo>
                    <a:pt x="10573" y="13717"/>
                  </a:lnTo>
                  <a:lnTo>
                    <a:pt x="10573" y="12594"/>
                  </a:lnTo>
                  <a:lnTo>
                    <a:pt x="13333" y="12594"/>
                  </a:lnTo>
                  <a:cubicBezTo>
                    <a:pt x="15001" y="12594"/>
                    <a:pt x="16445" y="11423"/>
                    <a:pt x="16798" y="9787"/>
                  </a:cubicBezTo>
                  <a:cubicBezTo>
                    <a:pt x="16879" y="9690"/>
                    <a:pt x="16895" y="9562"/>
                    <a:pt x="16846" y="9466"/>
                  </a:cubicBezTo>
                  <a:cubicBezTo>
                    <a:pt x="16862" y="9321"/>
                    <a:pt x="16879" y="9177"/>
                    <a:pt x="16879" y="9049"/>
                  </a:cubicBezTo>
                  <a:lnTo>
                    <a:pt x="16879" y="3546"/>
                  </a:lnTo>
                  <a:cubicBezTo>
                    <a:pt x="16879" y="1588"/>
                    <a:pt x="15290" y="0"/>
                    <a:pt x="1333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6747350" y="3330625"/>
              <a:ext cx="30500" cy="26425"/>
            </a:xfrm>
            <a:custGeom>
              <a:rect b="b" l="l" r="r" t="t"/>
              <a:pathLst>
                <a:path extrusionOk="0" h="1057" w="1220">
                  <a:moveTo>
                    <a:pt x="528" y="1"/>
                  </a:moveTo>
                  <a:cubicBezTo>
                    <a:pt x="257" y="1"/>
                    <a:pt x="0" y="213"/>
                    <a:pt x="0" y="527"/>
                  </a:cubicBezTo>
                  <a:cubicBezTo>
                    <a:pt x="0" y="816"/>
                    <a:pt x="241" y="1057"/>
                    <a:pt x="530" y="1057"/>
                  </a:cubicBezTo>
                  <a:cubicBezTo>
                    <a:pt x="995" y="1057"/>
                    <a:pt x="1220" y="479"/>
                    <a:pt x="899" y="158"/>
                  </a:cubicBezTo>
                  <a:cubicBezTo>
                    <a:pt x="790" y="49"/>
                    <a:pt x="657" y="1"/>
                    <a:pt x="52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6360300" y="1957675"/>
              <a:ext cx="394300" cy="84650"/>
            </a:xfrm>
            <a:custGeom>
              <a:rect b="b" l="l" r="r" t="t"/>
              <a:pathLst>
                <a:path extrusionOk="0" h="3386" w="15772">
                  <a:moveTo>
                    <a:pt x="9402" y="1652"/>
                  </a:moveTo>
                  <a:lnTo>
                    <a:pt x="9402" y="2695"/>
                  </a:lnTo>
                  <a:lnTo>
                    <a:pt x="6354" y="2695"/>
                  </a:lnTo>
                  <a:lnTo>
                    <a:pt x="6354" y="1652"/>
                  </a:lnTo>
                  <a:close/>
                  <a:moveTo>
                    <a:pt x="0" y="0"/>
                  </a:moveTo>
                  <a:cubicBezTo>
                    <a:pt x="658" y="1027"/>
                    <a:pt x="1781" y="1652"/>
                    <a:pt x="3000" y="1652"/>
                  </a:cubicBezTo>
                  <a:lnTo>
                    <a:pt x="5760" y="1652"/>
                  </a:lnTo>
                  <a:lnTo>
                    <a:pt x="5760" y="2792"/>
                  </a:lnTo>
                  <a:lnTo>
                    <a:pt x="4733" y="2792"/>
                  </a:lnTo>
                  <a:cubicBezTo>
                    <a:pt x="4332" y="2792"/>
                    <a:pt x="4332" y="3385"/>
                    <a:pt x="4733" y="3385"/>
                  </a:cubicBezTo>
                  <a:lnTo>
                    <a:pt x="11022" y="3385"/>
                  </a:lnTo>
                  <a:cubicBezTo>
                    <a:pt x="11423" y="3385"/>
                    <a:pt x="11423" y="2792"/>
                    <a:pt x="11022" y="2792"/>
                  </a:cubicBezTo>
                  <a:lnTo>
                    <a:pt x="10011" y="2792"/>
                  </a:lnTo>
                  <a:lnTo>
                    <a:pt x="10011" y="1652"/>
                  </a:lnTo>
                  <a:lnTo>
                    <a:pt x="12755" y="1652"/>
                  </a:lnTo>
                  <a:cubicBezTo>
                    <a:pt x="13974" y="1652"/>
                    <a:pt x="15113" y="1027"/>
                    <a:pt x="15771" y="0"/>
                  </a:cubicBezTo>
                  <a:lnTo>
                    <a:pt x="15017" y="0"/>
                  </a:lnTo>
                  <a:cubicBezTo>
                    <a:pt x="14455" y="674"/>
                    <a:pt x="13637" y="1059"/>
                    <a:pt x="12755" y="1059"/>
                  </a:cubicBezTo>
                  <a:lnTo>
                    <a:pt x="3016" y="1059"/>
                  </a:lnTo>
                  <a:cubicBezTo>
                    <a:pt x="2134" y="1059"/>
                    <a:pt x="1300" y="674"/>
                    <a:pt x="75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6544400" y="1957675"/>
              <a:ext cx="26100" cy="11250"/>
            </a:xfrm>
            <a:custGeom>
              <a:rect b="b" l="l" r="r" t="t"/>
              <a:pathLst>
                <a:path extrusionOk="0" h="450" w="1044">
                  <a:moveTo>
                    <a:pt x="0" y="0"/>
                  </a:moveTo>
                  <a:cubicBezTo>
                    <a:pt x="32" y="257"/>
                    <a:pt x="257" y="449"/>
                    <a:pt x="514" y="449"/>
                  </a:cubicBezTo>
                  <a:cubicBezTo>
                    <a:pt x="786" y="449"/>
                    <a:pt x="995" y="257"/>
                    <a:pt x="104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2375900" y="1957675"/>
              <a:ext cx="421175" cy="119525"/>
            </a:xfrm>
            <a:custGeom>
              <a:rect b="b" l="l" r="r" t="t"/>
              <a:pathLst>
                <a:path extrusionOk="0" h="4781" w="16847">
                  <a:moveTo>
                    <a:pt x="16124" y="353"/>
                  </a:moveTo>
                  <a:cubicBezTo>
                    <a:pt x="15755" y="1588"/>
                    <a:pt x="14600" y="2455"/>
                    <a:pt x="13301" y="2455"/>
                  </a:cubicBezTo>
                  <a:lnTo>
                    <a:pt x="3546" y="2455"/>
                  </a:lnTo>
                  <a:cubicBezTo>
                    <a:pt x="2247" y="2455"/>
                    <a:pt x="1092" y="1604"/>
                    <a:pt x="723" y="353"/>
                  </a:cubicBezTo>
                  <a:close/>
                  <a:moveTo>
                    <a:pt x="9948" y="3064"/>
                  </a:moveTo>
                  <a:lnTo>
                    <a:pt x="9948" y="4091"/>
                  </a:lnTo>
                  <a:lnTo>
                    <a:pt x="6899" y="4091"/>
                  </a:lnTo>
                  <a:lnTo>
                    <a:pt x="6899" y="3064"/>
                  </a:lnTo>
                  <a:close/>
                  <a:moveTo>
                    <a:pt x="1" y="0"/>
                  </a:moveTo>
                  <a:cubicBezTo>
                    <a:pt x="1" y="16"/>
                    <a:pt x="1" y="32"/>
                    <a:pt x="1" y="48"/>
                  </a:cubicBezTo>
                  <a:cubicBezTo>
                    <a:pt x="1" y="128"/>
                    <a:pt x="33" y="193"/>
                    <a:pt x="81" y="241"/>
                  </a:cubicBezTo>
                  <a:cubicBezTo>
                    <a:pt x="434" y="1877"/>
                    <a:pt x="1878" y="3048"/>
                    <a:pt x="3546" y="3048"/>
                  </a:cubicBezTo>
                  <a:lnTo>
                    <a:pt x="6306" y="3048"/>
                  </a:lnTo>
                  <a:lnTo>
                    <a:pt x="6306" y="4187"/>
                  </a:lnTo>
                  <a:lnTo>
                    <a:pt x="5279" y="4187"/>
                  </a:lnTo>
                  <a:cubicBezTo>
                    <a:pt x="4878" y="4187"/>
                    <a:pt x="4878" y="4781"/>
                    <a:pt x="5279" y="4781"/>
                  </a:cubicBezTo>
                  <a:lnTo>
                    <a:pt x="11568" y="4781"/>
                  </a:lnTo>
                  <a:cubicBezTo>
                    <a:pt x="11969" y="4781"/>
                    <a:pt x="11969" y="4187"/>
                    <a:pt x="11568" y="4187"/>
                  </a:cubicBezTo>
                  <a:lnTo>
                    <a:pt x="10557" y="4187"/>
                  </a:lnTo>
                  <a:lnTo>
                    <a:pt x="10557" y="3064"/>
                  </a:lnTo>
                  <a:lnTo>
                    <a:pt x="13301" y="3064"/>
                  </a:lnTo>
                  <a:cubicBezTo>
                    <a:pt x="14969" y="3048"/>
                    <a:pt x="16413" y="1877"/>
                    <a:pt x="16766" y="241"/>
                  </a:cubicBezTo>
                  <a:cubicBezTo>
                    <a:pt x="16814" y="193"/>
                    <a:pt x="16846" y="128"/>
                    <a:pt x="16846" y="48"/>
                  </a:cubicBezTo>
                  <a:cubicBezTo>
                    <a:pt x="16846" y="32"/>
                    <a:pt x="16846" y="16"/>
                    <a:pt x="1684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2573650" y="1977800"/>
              <a:ext cx="30500" cy="26425"/>
            </a:xfrm>
            <a:custGeom>
              <a:rect b="b" l="l" r="r" t="t"/>
              <a:pathLst>
                <a:path extrusionOk="0" h="1057" w="1220">
                  <a:moveTo>
                    <a:pt x="527" y="0"/>
                  </a:moveTo>
                  <a:cubicBezTo>
                    <a:pt x="257" y="0"/>
                    <a:pt x="0" y="212"/>
                    <a:pt x="0" y="527"/>
                  </a:cubicBezTo>
                  <a:cubicBezTo>
                    <a:pt x="0" y="815"/>
                    <a:pt x="225" y="1040"/>
                    <a:pt x="513" y="1056"/>
                  </a:cubicBezTo>
                  <a:cubicBezTo>
                    <a:pt x="979" y="1056"/>
                    <a:pt x="1219" y="478"/>
                    <a:pt x="898" y="158"/>
                  </a:cubicBezTo>
                  <a:cubicBezTo>
                    <a:pt x="789" y="49"/>
                    <a:pt x="657" y="0"/>
                    <a:pt x="52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2583525" y="2992825"/>
              <a:ext cx="313300" cy="253125"/>
            </a:xfrm>
            <a:custGeom>
              <a:rect b="b" l="l" r="r" t="t"/>
              <a:pathLst>
                <a:path extrusionOk="0" h="10125" w="12532">
                  <a:moveTo>
                    <a:pt x="8550" y="594"/>
                  </a:moveTo>
                  <a:cubicBezTo>
                    <a:pt x="9140" y="594"/>
                    <a:pt x="9710" y="834"/>
                    <a:pt x="10130" y="1269"/>
                  </a:cubicBezTo>
                  <a:cubicBezTo>
                    <a:pt x="10181" y="1331"/>
                    <a:pt x="10259" y="1359"/>
                    <a:pt x="10338" y="1359"/>
                  </a:cubicBezTo>
                  <a:cubicBezTo>
                    <a:pt x="10382" y="1359"/>
                    <a:pt x="10426" y="1350"/>
                    <a:pt x="10466" y="1333"/>
                  </a:cubicBezTo>
                  <a:lnTo>
                    <a:pt x="11012" y="1093"/>
                  </a:lnTo>
                  <a:lnTo>
                    <a:pt x="11012" y="1093"/>
                  </a:lnTo>
                  <a:cubicBezTo>
                    <a:pt x="10900" y="1205"/>
                    <a:pt x="10771" y="1317"/>
                    <a:pt x="10659" y="1413"/>
                  </a:cubicBezTo>
                  <a:cubicBezTo>
                    <a:pt x="10595" y="1462"/>
                    <a:pt x="10563" y="1526"/>
                    <a:pt x="10547" y="1606"/>
                  </a:cubicBezTo>
                  <a:lnTo>
                    <a:pt x="10547" y="1654"/>
                  </a:lnTo>
                  <a:cubicBezTo>
                    <a:pt x="10531" y="1734"/>
                    <a:pt x="10547" y="1814"/>
                    <a:pt x="10611" y="1895"/>
                  </a:cubicBezTo>
                  <a:cubicBezTo>
                    <a:pt x="10659" y="1959"/>
                    <a:pt x="10739" y="1991"/>
                    <a:pt x="10819" y="2007"/>
                  </a:cubicBezTo>
                  <a:cubicBezTo>
                    <a:pt x="10980" y="2007"/>
                    <a:pt x="11156" y="1991"/>
                    <a:pt x="11317" y="1943"/>
                  </a:cubicBezTo>
                  <a:lnTo>
                    <a:pt x="11317" y="1943"/>
                  </a:lnTo>
                  <a:lnTo>
                    <a:pt x="11269" y="1991"/>
                  </a:lnTo>
                  <a:cubicBezTo>
                    <a:pt x="11124" y="2135"/>
                    <a:pt x="10964" y="2280"/>
                    <a:pt x="10787" y="2408"/>
                  </a:cubicBezTo>
                  <a:cubicBezTo>
                    <a:pt x="10675" y="2440"/>
                    <a:pt x="10595" y="2552"/>
                    <a:pt x="10595" y="2681"/>
                  </a:cubicBezTo>
                  <a:cubicBezTo>
                    <a:pt x="10483" y="5922"/>
                    <a:pt x="8333" y="9291"/>
                    <a:pt x="4434" y="9499"/>
                  </a:cubicBezTo>
                  <a:cubicBezTo>
                    <a:pt x="4374" y="9501"/>
                    <a:pt x="4314" y="9502"/>
                    <a:pt x="4253" y="9502"/>
                  </a:cubicBezTo>
                  <a:cubicBezTo>
                    <a:pt x="3351" y="9502"/>
                    <a:pt x="2457" y="9278"/>
                    <a:pt x="1675" y="8841"/>
                  </a:cubicBezTo>
                  <a:cubicBezTo>
                    <a:pt x="2557" y="8825"/>
                    <a:pt x="3407" y="8505"/>
                    <a:pt x="4097" y="7959"/>
                  </a:cubicBezTo>
                  <a:cubicBezTo>
                    <a:pt x="4193" y="7879"/>
                    <a:pt x="4242" y="7767"/>
                    <a:pt x="4210" y="7654"/>
                  </a:cubicBezTo>
                  <a:cubicBezTo>
                    <a:pt x="4193" y="7542"/>
                    <a:pt x="4113" y="7462"/>
                    <a:pt x="4001" y="7430"/>
                  </a:cubicBezTo>
                  <a:cubicBezTo>
                    <a:pt x="3439" y="7269"/>
                    <a:pt x="2381" y="6820"/>
                    <a:pt x="2092" y="6323"/>
                  </a:cubicBezTo>
                  <a:lnTo>
                    <a:pt x="2798" y="6307"/>
                  </a:lnTo>
                  <a:cubicBezTo>
                    <a:pt x="3151" y="6307"/>
                    <a:pt x="3215" y="5825"/>
                    <a:pt x="2894" y="5729"/>
                  </a:cubicBezTo>
                  <a:cubicBezTo>
                    <a:pt x="2541" y="5617"/>
                    <a:pt x="2220" y="5440"/>
                    <a:pt x="1931" y="5232"/>
                  </a:cubicBezTo>
                  <a:cubicBezTo>
                    <a:pt x="1562" y="4927"/>
                    <a:pt x="1306" y="4510"/>
                    <a:pt x="1161" y="4061"/>
                  </a:cubicBezTo>
                  <a:lnTo>
                    <a:pt x="1161" y="4061"/>
                  </a:lnTo>
                  <a:lnTo>
                    <a:pt x="1225" y="4093"/>
                  </a:lnTo>
                  <a:cubicBezTo>
                    <a:pt x="1450" y="4157"/>
                    <a:pt x="1691" y="4205"/>
                    <a:pt x="1947" y="4205"/>
                  </a:cubicBezTo>
                  <a:cubicBezTo>
                    <a:pt x="2236" y="4189"/>
                    <a:pt x="2348" y="3820"/>
                    <a:pt x="2108" y="3659"/>
                  </a:cubicBezTo>
                  <a:cubicBezTo>
                    <a:pt x="1947" y="3547"/>
                    <a:pt x="1482" y="3146"/>
                    <a:pt x="1354" y="2793"/>
                  </a:cubicBezTo>
                  <a:cubicBezTo>
                    <a:pt x="1177" y="2312"/>
                    <a:pt x="1161" y="1798"/>
                    <a:pt x="1258" y="1301"/>
                  </a:cubicBezTo>
                  <a:lnTo>
                    <a:pt x="1258" y="1301"/>
                  </a:lnTo>
                  <a:cubicBezTo>
                    <a:pt x="1562" y="1622"/>
                    <a:pt x="2108" y="2071"/>
                    <a:pt x="3119" y="2601"/>
                  </a:cubicBezTo>
                  <a:cubicBezTo>
                    <a:pt x="4145" y="3114"/>
                    <a:pt x="5236" y="3451"/>
                    <a:pt x="6087" y="3483"/>
                  </a:cubicBezTo>
                  <a:cubicBezTo>
                    <a:pt x="6119" y="3499"/>
                    <a:pt x="6151" y="3515"/>
                    <a:pt x="6183" y="3515"/>
                  </a:cubicBezTo>
                  <a:cubicBezTo>
                    <a:pt x="6359" y="3499"/>
                    <a:pt x="6488" y="3371"/>
                    <a:pt x="6488" y="3194"/>
                  </a:cubicBezTo>
                  <a:cubicBezTo>
                    <a:pt x="6488" y="3146"/>
                    <a:pt x="6472" y="3114"/>
                    <a:pt x="6456" y="3066"/>
                  </a:cubicBezTo>
                  <a:cubicBezTo>
                    <a:pt x="6407" y="2841"/>
                    <a:pt x="6391" y="2617"/>
                    <a:pt x="6391" y="2408"/>
                  </a:cubicBezTo>
                  <a:cubicBezTo>
                    <a:pt x="6391" y="1397"/>
                    <a:pt x="7322" y="595"/>
                    <a:pt x="8493" y="595"/>
                  </a:cubicBezTo>
                  <a:cubicBezTo>
                    <a:pt x="8512" y="595"/>
                    <a:pt x="8531" y="594"/>
                    <a:pt x="8550" y="594"/>
                  </a:cubicBezTo>
                  <a:close/>
                  <a:moveTo>
                    <a:pt x="8540" y="1"/>
                  </a:moveTo>
                  <a:cubicBezTo>
                    <a:pt x="8519" y="1"/>
                    <a:pt x="8498" y="1"/>
                    <a:pt x="8477" y="2"/>
                  </a:cubicBezTo>
                  <a:cubicBezTo>
                    <a:pt x="7001" y="2"/>
                    <a:pt x="5782" y="1076"/>
                    <a:pt x="5782" y="2408"/>
                  </a:cubicBezTo>
                  <a:cubicBezTo>
                    <a:pt x="5782" y="2552"/>
                    <a:pt x="5798" y="2713"/>
                    <a:pt x="5814" y="2873"/>
                  </a:cubicBezTo>
                  <a:cubicBezTo>
                    <a:pt x="4964" y="2729"/>
                    <a:pt x="4145" y="2456"/>
                    <a:pt x="3391" y="2071"/>
                  </a:cubicBezTo>
                  <a:cubicBezTo>
                    <a:pt x="1707" y="1221"/>
                    <a:pt x="1498" y="627"/>
                    <a:pt x="1498" y="627"/>
                  </a:cubicBezTo>
                  <a:cubicBezTo>
                    <a:pt x="1478" y="475"/>
                    <a:pt x="1348" y="380"/>
                    <a:pt x="1211" y="380"/>
                  </a:cubicBezTo>
                  <a:cubicBezTo>
                    <a:pt x="1132" y="380"/>
                    <a:pt x="1050" y="412"/>
                    <a:pt x="985" y="483"/>
                  </a:cubicBezTo>
                  <a:cubicBezTo>
                    <a:pt x="600" y="884"/>
                    <a:pt x="423" y="2055"/>
                    <a:pt x="776" y="3002"/>
                  </a:cubicBezTo>
                  <a:cubicBezTo>
                    <a:pt x="808" y="3114"/>
                    <a:pt x="856" y="3210"/>
                    <a:pt x="921" y="3307"/>
                  </a:cubicBezTo>
                  <a:cubicBezTo>
                    <a:pt x="905" y="3298"/>
                    <a:pt x="885" y="3294"/>
                    <a:pt x="864" y="3294"/>
                  </a:cubicBezTo>
                  <a:cubicBezTo>
                    <a:pt x="844" y="3294"/>
                    <a:pt x="824" y="3298"/>
                    <a:pt x="808" y="3307"/>
                  </a:cubicBezTo>
                  <a:cubicBezTo>
                    <a:pt x="712" y="3323"/>
                    <a:pt x="648" y="3387"/>
                    <a:pt x="600" y="3483"/>
                  </a:cubicBezTo>
                  <a:cubicBezTo>
                    <a:pt x="327" y="4141"/>
                    <a:pt x="856" y="5087"/>
                    <a:pt x="1530" y="5681"/>
                  </a:cubicBezTo>
                  <a:cubicBezTo>
                    <a:pt x="1546" y="5713"/>
                    <a:pt x="1578" y="5745"/>
                    <a:pt x="1610" y="5761"/>
                  </a:cubicBezTo>
                  <a:cubicBezTo>
                    <a:pt x="1498" y="5809"/>
                    <a:pt x="1418" y="5906"/>
                    <a:pt x="1418" y="6034"/>
                  </a:cubicBezTo>
                  <a:cubicBezTo>
                    <a:pt x="1370" y="6932"/>
                    <a:pt x="2509" y="7526"/>
                    <a:pt x="3247" y="7815"/>
                  </a:cubicBezTo>
                  <a:cubicBezTo>
                    <a:pt x="2766" y="8103"/>
                    <a:pt x="2220" y="8248"/>
                    <a:pt x="1659" y="8248"/>
                  </a:cubicBezTo>
                  <a:cubicBezTo>
                    <a:pt x="1274" y="8248"/>
                    <a:pt x="889" y="8200"/>
                    <a:pt x="503" y="8087"/>
                  </a:cubicBezTo>
                  <a:cubicBezTo>
                    <a:pt x="472" y="8077"/>
                    <a:pt x="441" y="8073"/>
                    <a:pt x="411" y="8073"/>
                  </a:cubicBezTo>
                  <a:cubicBezTo>
                    <a:pt x="157" y="8073"/>
                    <a:pt x="1" y="8414"/>
                    <a:pt x="231" y="8601"/>
                  </a:cubicBezTo>
                  <a:cubicBezTo>
                    <a:pt x="1338" y="9547"/>
                    <a:pt x="2734" y="10093"/>
                    <a:pt x="4193" y="10125"/>
                  </a:cubicBezTo>
                  <a:lnTo>
                    <a:pt x="4466" y="10125"/>
                  </a:lnTo>
                  <a:cubicBezTo>
                    <a:pt x="8670" y="9900"/>
                    <a:pt x="11012" y="6339"/>
                    <a:pt x="11188" y="2889"/>
                  </a:cubicBezTo>
                  <a:cubicBezTo>
                    <a:pt x="11365" y="2745"/>
                    <a:pt x="11541" y="2585"/>
                    <a:pt x="11702" y="2424"/>
                  </a:cubicBezTo>
                  <a:cubicBezTo>
                    <a:pt x="11991" y="2135"/>
                    <a:pt x="12231" y="1814"/>
                    <a:pt x="12424" y="1478"/>
                  </a:cubicBezTo>
                  <a:cubicBezTo>
                    <a:pt x="12532" y="1262"/>
                    <a:pt x="12367" y="1034"/>
                    <a:pt x="12160" y="1034"/>
                  </a:cubicBezTo>
                  <a:cubicBezTo>
                    <a:pt x="12120" y="1034"/>
                    <a:pt x="12080" y="1043"/>
                    <a:pt x="12039" y="1060"/>
                  </a:cubicBezTo>
                  <a:lnTo>
                    <a:pt x="12023" y="1044"/>
                  </a:lnTo>
                  <a:lnTo>
                    <a:pt x="11766" y="1141"/>
                  </a:lnTo>
                  <a:cubicBezTo>
                    <a:pt x="11878" y="1012"/>
                    <a:pt x="11975" y="868"/>
                    <a:pt x="12039" y="707"/>
                  </a:cubicBezTo>
                  <a:cubicBezTo>
                    <a:pt x="12071" y="579"/>
                    <a:pt x="12071" y="467"/>
                    <a:pt x="12023" y="355"/>
                  </a:cubicBezTo>
                  <a:lnTo>
                    <a:pt x="12023" y="339"/>
                  </a:lnTo>
                  <a:cubicBezTo>
                    <a:pt x="12023" y="322"/>
                    <a:pt x="12023" y="322"/>
                    <a:pt x="12023" y="322"/>
                  </a:cubicBezTo>
                  <a:lnTo>
                    <a:pt x="12023" y="306"/>
                  </a:lnTo>
                  <a:cubicBezTo>
                    <a:pt x="12023" y="290"/>
                    <a:pt x="12007" y="290"/>
                    <a:pt x="12007" y="274"/>
                  </a:cubicBezTo>
                  <a:lnTo>
                    <a:pt x="12007" y="258"/>
                  </a:lnTo>
                  <a:cubicBezTo>
                    <a:pt x="11991" y="258"/>
                    <a:pt x="11991" y="242"/>
                    <a:pt x="11975" y="242"/>
                  </a:cubicBezTo>
                  <a:lnTo>
                    <a:pt x="11959" y="226"/>
                  </a:lnTo>
                  <a:lnTo>
                    <a:pt x="11670" y="226"/>
                  </a:lnTo>
                  <a:lnTo>
                    <a:pt x="11638" y="242"/>
                  </a:lnTo>
                  <a:lnTo>
                    <a:pt x="11622" y="242"/>
                  </a:lnTo>
                  <a:lnTo>
                    <a:pt x="10852" y="515"/>
                  </a:lnTo>
                  <a:lnTo>
                    <a:pt x="10402" y="707"/>
                  </a:lnTo>
                  <a:cubicBezTo>
                    <a:pt x="9888" y="256"/>
                    <a:pt x="9224" y="1"/>
                    <a:pt x="854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921025" y="1957675"/>
              <a:ext cx="268900" cy="124750"/>
            </a:xfrm>
            <a:custGeom>
              <a:rect b="b" l="l" r="r" t="t"/>
              <a:pathLst>
                <a:path extrusionOk="0" h="4990" w="10756">
                  <a:moveTo>
                    <a:pt x="1017" y="0"/>
                  </a:moveTo>
                  <a:cubicBezTo>
                    <a:pt x="1177" y="209"/>
                    <a:pt x="1338" y="385"/>
                    <a:pt x="1514" y="562"/>
                  </a:cubicBezTo>
                  <a:lnTo>
                    <a:pt x="1610" y="626"/>
                  </a:lnTo>
                  <a:cubicBezTo>
                    <a:pt x="1498" y="674"/>
                    <a:pt x="1418" y="770"/>
                    <a:pt x="1418" y="898"/>
                  </a:cubicBezTo>
                  <a:cubicBezTo>
                    <a:pt x="1354" y="1797"/>
                    <a:pt x="2493" y="2390"/>
                    <a:pt x="3247" y="2679"/>
                  </a:cubicBezTo>
                  <a:cubicBezTo>
                    <a:pt x="2765" y="2968"/>
                    <a:pt x="2220" y="3112"/>
                    <a:pt x="1658" y="3112"/>
                  </a:cubicBezTo>
                  <a:cubicBezTo>
                    <a:pt x="1273" y="3112"/>
                    <a:pt x="888" y="3064"/>
                    <a:pt x="503" y="2952"/>
                  </a:cubicBezTo>
                  <a:cubicBezTo>
                    <a:pt x="472" y="2942"/>
                    <a:pt x="441" y="2937"/>
                    <a:pt x="411" y="2937"/>
                  </a:cubicBezTo>
                  <a:cubicBezTo>
                    <a:pt x="157" y="2937"/>
                    <a:pt x="1" y="3279"/>
                    <a:pt x="231" y="3465"/>
                  </a:cubicBezTo>
                  <a:cubicBezTo>
                    <a:pt x="1338" y="4412"/>
                    <a:pt x="2733" y="4957"/>
                    <a:pt x="4193" y="4989"/>
                  </a:cubicBezTo>
                  <a:lnTo>
                    <a:pt x="4466" y="4989"/>
                  </a:lnTo>
                  <a:cubicBezTo>
                    <a:pt x="7739" y="4813"/>
                    <a:pt x="9889" y="2615"/>
                    <a:pt x="10755" y="0"/>
                  </a:cubicBezTo>
                  <a:lnTo>
                    <a:pt x="10113" y="0"/>
                  </a:lnTo>
                  <a:cubicBezTo>
                    <a:pt x="9279" y="2310"/>
                    <a:pt x="7338" y="4219"/>
                    <a:pt x="4434" y="4380"/>
                  </a:cubicBezTo>
                  <a:cubicBezTo>
                    <a:pt x="4374" y="4382"/>
                    <a:pt x="4313" y="4383"/>
                    <a:pt x="4253" y="4383"/>
                  </a:cubicBezTo>
                  <a:cubicBezTo>
                    <a:pt x="3351" y="4383"/>
                    <a:pt x="2457" y="4158"/>
                    <a:pt x="1675" y="3722"/>
                  </a:cubicBezTo>
                  <a:cubicBezTo>
                    <a:pt x="2557" y="3706"/>
                    <a:pt x="3407" y="3385"/>
                    <a:pt x="4097" y="2840"/>
                  </a:cubicBezTo>
                  <a:cubicBezTo>
                    <a:pt x="4306" y="2679"/>
                    <a:pt x="4241" y="2374"/>
                    <a:pt x="4001" y="2310"/>
                  </a:cubicBezTo>
                  <a:cubicBezTo>
                    <a:pt x="3439" y="2150"/>
                    <a:pt x="2364" y="1701"/>
                    <a:pt x="2092" y="1203"/>
                  </a:cubicBezTo>
                  <a:lnTo>
                    <a:pt x="2798" y="1187"/>
                  </a:lnTo>
                  <a:cubicBezTo>
                    <a:pt x="3134" y="1171"/>
                    <a:pt x="3199" y="706"/>
                    <a:pt x="2878" y="594"/>
                  </a:cubicBezTo>
                  <a:cubicBezTo>
                    <a:pt x="2541" y="497"/>
                    <a:pt x="2220" y="321"/>
                    <a:pt x="1931" y="112"/>
                  </a:cubicBezTo>
                  <a:cubicBezTo>
                    <a:pt x="1883" y="80"/>
                    <a:pt x="1851" y="32"/>
                    <a:pt x="181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6703050" y="2251650"/>
              <a:ext cx="243675" cy="196550"/>
            </a:xfrm>
            <a:custGeom>
              <a:rect b="b" l="l" r="r" t="t"/>
              <a:pathLst>
                <a:path extrusionOk="0" h="7862" w="9747">
                  <a:moveTo>
                    <a:pt x="6626" y="593"/>
                  </a:moveTo>
                  <a:cubicBezTo>
                    <a:pt x="7055" y="593"/>
                    <a:pt x="7465" y="768"/>
                    <a:pt x="7773" y="1076"/>
                  </a:cubicBezTo>
                  <a:cubicBezTo>
                    <a:pt x="7839" y="1142"/>
                    <a:pt x="7921" y="1178"/>
                    <a:pt x="8002" y="1178"/>
                  </a:cubicBezTo>
                  <a:cubicBezTo>
                    <a:pt x="8038" y="1178"/>
                    <a:pt x="8075" y="1171"/>
                    <a:pt x="8109" y="1156"/>
                  </a:cubicBezTo>
                  <a:lnTo>
                    <a:pt x="8142" y="1140"/>
                  </a:lnTo>
                  <a:lnTo>
                    <a:pt x="8142" y="1140"/>
                  </a:lnTo>
                  <a:cubicBezTo>
                    <a:pt x="8109" y="1172"/>
                    <a:pt x="8077" y="1220"/>
                    <a:pt x="8077" y="1284"/>
                  </a:cubicBezTo>
                  <a:lnTo>
                    <a:pt x="8077" y="1316"/>
                  </a:lnTo>
                  <a:cubicBezTo>
                    <a:pt x="8045" y="1493"/>
                    <a:pt x="8174" y="1653"/>
                    <a:pt x="8350" y="1669"/>
                  </a:cubicBezTo>
                  <a:lnTo>
                    <a:pt x="8527" y="1669"/>
                  </a:lnTo>
                  <a:cubicBezTo>
                    <a:pt x="8414" y="1749"/>
                    <a:pt x="8350" y="1814"/>
                    <a:pt x="8318" y="1830"/>
                  </a:cubicBezTo>
                  <a:cubicBezTo>
                    <a:pt x="8206" y="1878"/>
                    <a:pt x="8125" y="1990"/>
                    <a:pt x="8125" y="2102"/>
                  </a:cubicBezTo>
                  <a:cubicBezTo>
                    <a:pt x="8045" y="4541"/>
                    <a:pt x="6425" y="7108"/>
                    <a:pt x="3473" y="7252"/>
                  </a:cubicBezTo>
                  <a:cubicBezTo>
                    <a:pt x="3410" y="7255"/>
                    <a:pt x="3347" y="7257"/>
                    <a:pt x="3284" y="7257"/>
                  </a:cubicBezTo>
                  <a:cubicBezTo>
                    <a:pt x="2722" y="7257"/>
                    <a:pt x="2163" y="7129"/>
                    <a:pt x="1644" y="6883"/>
                  </a:cubicBezTo>
                  <a:cubicBezTo>
                    <a:pt x="2238" y="6803"/>
                    <a:pt x="2783" y="6562"/>
                    <a:pt x="3248" y="6193"/>
                  </a:cubicBezTo>
                  <a:cubicBezTo>
                    <a:pt x="3457" y="6049"/>
                    <a:pt x="3393" y="5728"/>
                    <a:pt x="3152" y="5664"/>
                  </a:cubicBezTo>
                  <a:cubicBezTo>
                    <a:pt x="2687" y="5536"/>
                    <a:pt x="2061" y="5263"/>
                    <a:pt x="1804" y="4974"/>
                  </a:cubicBezTo>
                  <a:lnTo>
                    <a:pt x="2221" y="4958"/>
                  </a:lnTo>
                  <a:cubicBezTo>
                    <a:pt x="2366" y="4942"/>
                    <a:pt x="2478" y="4846"/>
                    <a:pt x="2510" y="4701"/>
                  </a:cubicBezTo>
                  <a:cubicBezTo>
                    <a:pt x="2526" y="4557"/>
                    <a:pt x="2446" y="4413"/>
                    <a:pt x="2302" y="4364"/>
                  </a:cubicBezTo>
                  <a:cubicBezTo>
                    <a:pt x="2045" y="4284"/>
                    <a:pt x="1804" y="4172"/>
                    <a:pt x="1596" y="4012"/>
                  </a:cubicBezTo>
                  <a:cubicBezTo>
                    <a:pt x="1371" y="3803"/>
                    <a:pt x="1195" y="3562"/>
                    <a:pt x="1082" y="3274"/>
                  </a:cubicBezTo>
                  <a:lnTo>
                    <a:pt x="1082" y="3274"/>
                  </a:lnTo>
                  <a:cubicBezTo>
                    <a:pt x="1243" y="3322"/>
                    <a:pt x="1403" y="3338"/>
                    <a:pt x="1564" y="3338"/>
                  </a:cubicBezTo>
                  <a:cubicBezTo>
                    <a:pt x="1852" y="3338"/>
                    <a:pt x="1965" y="2969"/>
                    <a:pt x="1740" y="2792"/>
                  </a:cubicBezTo>
                  <a:cubicBezTo>
                    <a:pt x="1500" y="2632"/>
                    <a:pt x="1307" y="2423"/>
                    <a:pt x="1179" y="2167"/>
                  </a:cubicBezTo>
                  <a:cubicBezTo>
                    <a:pt x="1066" y="1862"/>
                    <a:pt x="1034" y="1525"/>
                    <a:pt x="1082" y="1204"/>
                  </a:cubicBezTo>
                  <a:lnTo>
                    <a:pt x="1082" y="1204"/>
                  </a:lnTo>
                  <a:cubicBezTo>
                    <a:pt x="1483" y="1573"/>
                    <a:pt x="1949" y="1878"/>
                    <a:pt x="2430" y="2102"/>
                  </a:cubicBezTo>
                  <a:cubicBezTo>
                    <a:pt x="3136" y="2487"/>
                    <a:pt x="3922" y="2712"/>
                    <a:pt x="4708" y="2792"/>
                  </a:cubicBezTo>
                  <a:cubicBezTo>
                    <a:pt x="4731" y="2804"/>
                    <a:pt x="4754" y="2815"/>
                    <a:pt x="4776" y="2815"/>
                  </a:cubicBezTo>
                  <a:cubicBezTo>
                    <a:pt x="4786" y="2815"/>
                    <a:pt x="4795" y="2813"/>
                    <a:pt x="4804" y="2808"/>
                  </a:cubicBezTo>
                  <a:cubicBezTo>
                    <a:pt x="4965" y="2808"/>
                    <a:pt x="5109" y="2680"/>
                    <a:pt x="5109" y="2503"/>
                  </a:cubicBezTo>
                  <a:cubicBezTo>
                    <a:pt x="5109" y="2471"/>
                    <a:pt x="5109" y="2423"/>
                    <a:pt x="5093" y="2375"/>
                  </a:cubicBezTo>
                  <a:cubicBezTo>
                    <a:pt x="5045" y="2215"/>
                    <a:pt x="5029" y="2054"/>
                    <a:pt x="5029" y="1894"/>
                  </a:cubicBezTo>
                  <a:cubicBezTo>
                    <a:pt x="5029" y="1172"/>
                    <a:pt x="5719" y="594"/>
                    <a:pt x="6569" y="594"/>
                  </a:cubicBezTo>
                  <a:cubicBezTo>
                    <a:pt x="6588" y="594"/>
                    <a:pt x="6607" y="593"/>
                    <a:pt x="6626" y="593"/>
                  </a:cubicBezTo>
                  <a:close/>
                  <a:moveTo>
                    <a:pt x="6585" y="1"/>
                  </a:moveTo>
                  <a:cubicBezTo>
                    <a:pt x="5414" y="1"/>
                    <a:pt x="4452" y="851"/>
                    <a:pt x="4452" y="1910"/>
                  </a:cubicBezTo>
                  <a:cubicBezTo>
                    <a:pt x="4452" y="1958"/>
                    <a:pt x="4452" y="2070"/>
                    <a:pt x="4468" y="2183"/>
                  </a:cubicBezTo>
                  <a:cubicBezTo>
                    <a:pt x="3858" y="2070"/>
                    <a:pt x="3264" y="1862"/>
                    <a:pt x="2719" y="1573"/>
                  </a:cubicBezTo>
                  <a:cubicBezTo>
                    <a:pt x="1580" y="995"/>
                    <a:pt x="1355" y="594"/>
                    <a:pt x="1323" y="514"/>
                  </a:cubicBezTo>
                  <a:cubicBezTo>
                    <a:pt x="1307" y="402"/>
                    <a:pt x="1227" y="306"/>
                    <a:pt x="1114" y="273"/>
                  </a:cubicBezTo>
                  <a:cubicBezTo>
                    <a:pt x="1091" y="267"/>
                    <a:pt x="1067" y="264"/>
                    <a:pt x="1043" y="264"/>
                  </a:cubicBezTo>
                  <a:cubicBezTo>
                    <a:pt x="951" y="264"/>
                    <a:pt x="857" y="310"/>
                    <a:pt x="794" y="386"/>
                  </a:cubicBezTo>
                  <a:cubicBezTo>
                    <a:pt x="457" y="739"/>
                    <a:pt x="360" y="1701"/>
                    <a:pt x="617" y="2391"/>
                  </a:cubicBezTo>
                  <a:cubicBezTo>
                    <a:pt x="633" y="2439"/>
                    <a:pt x="665" y="2471"/>
                    <a:pt x="681" y="2519"/>
                  </a:cubicBezTo>
                  <a:cubicBezTo>
                    <a:pt x="601" y="2552"/>
                    <a:pt x="521" y="2616"/>
                    <a:pt x="489" y="2696"/>
                  </a:cubicBezTo>
                  <a:cubicBezTo>
                    <a:pt x="264" y="3225"/>
                    <a:pt x="681" y="3979"/>
                    <a:pt x="1195" y="4461"/>
                  </a:cubicBezTo>
                  <a:cubicBezTo>
                    <a:pt x="1131" y="4509"/>
                    <a:pt x="1098" y="4589"/>
                    <a:pt x="1098" y="4669"/>
                  </a:cubicBezTo>
                  <a:cubicBezTo>
                    <a:pt x="1050" y="5343"/>
                    <a:pt x="1820" y="5792"/>
                    <a:pt x="2398" y="6049"/>
                  </a:cubicBezTo>
                  <a:cubicBezTo>
                    <a:pt x="2045" y="6211"/>
                    <a:pt x="1658" y="6294"/>
                    <a:pt x="1271" y="6294"/>
                  </a:cubicBezTo>
                  <a:cubicBezTo>
                    <a:pt x="1007" y="6294"/>
                    <a:pt x="742" y="6255"/>
                    <a:pt x="489" y="6177"/>
                  </a:cubicBezTo>
                  <a:cubicBezTo>
                    <a:pt x="457" y="6167"/>
                    <a:pt x="426" y="6163"/>
                    <a:pt x="397" y="6163"/>
                  </a:cubicBezTo>
                  <a:cubicBezTo>
                    <a:pt x="145" y="6163"/>
                    <a:pt x="1" y="6504"/>
                    <a:pt x="216" y="6691"/>
                  </a:cubicBezTo>
                  <a:cubicBezTo>
                    <a:pt x="1066" y="7413"/>
                    <a:pt x="2141" y="7830"/>
                    <a:pt x="3264" y="7862"/>
                  </a:cubicBezTo>
                  <a:lnTo>
                    <a:pt x="3489" y="7862"/>
                  </a:lnTo>
                  <a:cubicBezTo>
                    <a:pt x="6730" y="7685"/>
                    <a:pt x="8527" y="4958"/>
                    <a:pt x="8703" y="2295"/>
                  </a:cubicBezTo>
                  <a:cubicBezTo>
                    <a:pt x="8831" y="2183"/>
                    <a:pt x="8960" y="2070"/>
                    <a:pt x="9072" y="1958"/>
                  </a:cubicBezTo>
                  <a:cubicBezTo>
                    <a:pt x="9297" y="1733"/>
                    <a:pt x="9473" y="1477"/>
                    <a:pt x="9634" y="1204"/>
                  </a:cubicBezTo>
                  <a:cubicBezTo>
                    <a:pt x="9746" y="1007"/>
                    <a:pt x="9587" y="772"/>
                    <a:pt x="9373" y="772"/>
                  </a:cubicBezTo>
                  <a:cubicBezTo>
                    <a:pt x="9343" y="772"/>
                    <a:pt x="9312" y="777"/>
                    <a:pt x="9281" y="787"/>
                  </a:cubicBezTo>
                  <a:cubicBezTo>
                    <a:pt x="9313" y="723"/>
                    <a:pt x="9329" y="675"/>
                    <a:pt x="9361" y="626"/>
                  </a:cubicBezTo>
                  <a:cubicBezTo>
                    <a:pt x="9393" y="514"/>
                    <a:pt x="9377" y="386"/>
                    <a:pt x="9329" y="289"/>
                  </a:cubicBezTo>
                  <a:lnTo>
                    <a:pt x="9329" y="273"/>
                  </a:lnTo>
                  <a:lnTo>
                    <a:pt x="9313" y="257"/>
                  </a:lnTo>
                  <a:cubicBezTo>
                    <a:pt x="9297" y="225"/>
                    <a:pt x="9265" y="193"/>
                    <a:pt x="9232" y="177"/>
                  </a:cubicBezTo>
                  <a:cubicBezTo>
                    <a:pt x="9184" y="145"/>
                    <a:pt x="9136" y="129"/>
                    <a:pt x="9088" y="129"/>
                  </a:cubicBezTo>
                  <a:lnTo>
                    <a:pt x="9024" y="129"/>
                  </a:lnTo>
                  <a:lnTo>
                    <a:pt x="8976" y="145"/>
                  </a:lnTo>
                  <a:lnTo>
                    <a:pt x="8960" y="145"/>
                  </a:lnTo>
                  <a:lnTo>
                    <a:pt x="8366" y="386"/>
                  </a:lnTo>
                  <a:lnTo>
                    <a:pt x="8061" y="530"/>
                  </a:lnTo>
                  <a:cubicBezTo>
                    <a:pt x="7644" y="193"/>
                    <a:pt x="7131" y="1"/>
                    <a:pt x="658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6316575" y="2635500"/>
              <a:ext cx="170075" cy="313250"/>
            </a:xfrm>
            <a:custGeom>
              <a:rect b="b" l="l" r="r" t="t"/>
              <a:pathLst>
                <a:path extrusionOk="0" h="12530" w="6803">
                  <a:moveTo>
                    <a:pt x="4862" y="610"/>
                  </a:moveTo>
                  <a:cubicBezTo>
                    <a:pt x="5407" y="610"/>
                    <a:pt x="5905" y="642"/>
                    <a:pt x="6209" y="658"/>
                  </a:cubicBezTo>
                  <a:lnTo>
                    <a:pt x="6193" y="1989"/>
                  </a:lnTo>
                  <a:lnTo>
                    <a:pt x="5375" y="1989"/>
                  </a:lnTo>
                  <a:cubicBezTo>
                    <a:pt x="4172" y="1989"/>
                    <a:pt x="4027" y="2743"/>
                    <a:pt x="4027" y="3321"/>
                  </a:cubicBezTo>
                  <a:lnTo>
                    <a:pt x="4027" y="4669"/>
                  </a:lnTo>
                  <a:cubicBezTo>
                    <a:pt x="4027" y="4845"/>
                    <a:pt x="4156" y="4973"/>
                    <a:pt x="4332" y="4973"/>
                  </a:cubicBezTo>
                  <a:lnTo>
                    <a:pt x="6081" y="4973"/>
                  </a:lnTo>
                  <a:lnTo>
                    <a:pt x="5889" y="6498"/>
                  </a:lnTo>
                  <a:lnTo>
                    <a:pt x="4332" y="6498"/>
                  </a:lnTo>
                  <a:cubicBezTo>
                    <a:pt x="4172" y="6498"/>
                    <a:pt x="4027" y="6626"/>
                    <a:pt x="4027" y="6786"/>
                  </a:cubicBezTo>
                  <a:lnTo>
                    <a:pt x="4027" y="11936"/>
                  </a:lnTo>
                  <a:lnTo>
                    <a:pt x="2439" y="11936"/>
                  </a:lnTo>
                  <a:lnTo>
                    <a:pt x="2439" y="6786"/>
                  </a:lnTo>
                  <a:cubicBezTo>
                    <a:pt x="2439" y="6626"/>
                    <a:pt x="2311" y="6498"/>
                    <a:pt x="2150" y="6498"/>
                  </a:cubicBezTo>
                  <a:lnTo>
                    <a:pt x="610" y="6498"/>
                  </a:lnTo>
                  <a:lnTo>
                    <a:pt x="610" y="4973"/>
                  </a:lnTo>
                  <a:lnTo>
                    <a:pt x="2150" y="4973"/>
                  </a:lnTo>
                  <a:cubicBezTo>
                    <a:pt x="2311" y="4973"/>
                    <a:pt x="2439" y="4845"/>
                    <a:pt x="2439" y="4669"/>
                  </a:cubicBezTo>
                  <a:lnTo>
                    <a:pt x="2439" y="3112"/>
                  </a:lnTo>
                  <a:cubicBezTo>
                    <a:pt x="2439" y="1540"/>
                    <a:pt x="3354" y="610"/>
                    <a:pt x="4862" y="610"/>
                  </a:cubicBezTo>
                  <a:close/>
                  <a:moveTo>
                    <a:pt x="4862" y="0"/>
                  </a:moveTo>
                  <a:cubicBezTo>
                    <a:pt x="3001" y="0"/>
                    <a:pt x="1846" y="1203"/>
                    <a:pt x="1846" y="3112"/>
                  </a:cubicBezTo>
                  <a:lnTo>
                    <a:pt x="1846" y="4380"/>
                  </a:lnTo>
                  <a:lnTo>
                    <a:pt x="305" y="4380"/>
                  </a:lnTo>
                  <a:cubicBezTo>
                    <a:pt x="145" y="4380"/>
                    <a:pt x="1" y="4508"/>
                    <a:pt x="1" y="4669"/>
                  </a:cubicBezTo>
                  <a:lnTo>
                    <a:pt x="1" y="6786"/>
                  </a:lnTo>
                  <a:cubicBezTo>
                    <a:pt x="1" y="6963"/>
                    <a:pt x="145" y="7091"/>
                    <a:pt x="305" y="7091"/>
                  </a:cubicBezTo>
                  <a:lnTo>
                    <a:pt x="1846" y="7091"/>
                  </a:lnTo>
                  <a:lnTo>
                    <a:pt x="1846" y="12225"/>
                  </a:lnTo>
                  <a:cubicBezTo>
                    <a:pt x="1846" y="12401"/>
                    <a:pt x="1974" y="12530"/>
                    <a:pt x="2134" y="12530"/>
                  </a:cubicBezTo>
                  <a:lnTo>
                    <a:pt x="4332" y="12530"/>
                  </a:lnTo>
                  <a:cubicBezTo>
                    <a:pt x="4493" y="12530"/>
                    <a:pt x="4637" y="12401"/>
                    <a:pt x="4637" y="12225"/>
                  </a:cubicBezTo>
                  <a:lnTo>
                    <a:pt x="4637" y="7091"/>
                  </a:lnTo>
                  <a:lnTo>
                    <a:pt x="6161" y="7091"/>
                  </a:lnTo>
                  <a:cubicBezTo>
                    <a:pt x="6306" y="7091"/>
                    <a:pt x="6434" y="6979"/>
                    <a:pt x="6450" y="6834"/>
                  </a:cubicBezTo>
                  <a:lnTo>
                    <a:pt x="6723" y="4717"/>
                  </a:lnTo>
                  <a:cubicBezTo>
                    <a:pt x="6739" y="4621"/>
                    <a:pt x="6707" y="4540"/>
                    <a:pt x="6659" y="4476"/>
                  </a:cubicBezTo>
                  <a:cubicBezTo>
                    <a:pt x="6594" y="4412"/>
                    <a:pt x="6514" y="4380"/>
                    <a:pt x="6434" y="4380"/>
                  </a:cubicBezTo>
                  <a:lnTo>
                    <a:pt x="4621" y="4380"/>
                  </a:lnTo>
                  <a:lnTo>
                    <a:pt x="4621" y="3321"/>
                  </a:lnTo>
                  <a:cubicBezTo>
                    <a:pt x="4621" y="2824"/>
                    <a:pt x="4701" y="2583"/>
                    <a:pt x="5375" y="2583"/>
                  </a:cubicBezTo>
                  <a:lnTo>
                    <a:pt x="6498" y="2583"/>
                  </a:lnTo>
                  <a:cubicBezTo>
                    <a:pt x="6659" y="2583"/>
                    <a:pt x="6803" y="2455"/>
                    <a:pt x="6803" y="2294"/>
                  </a:cubicBezTo>
                  <a:lnTo>
                    <a:pt x="6803" y="385"/>
                  </a:lnTo>
                  <a:cubicBezTo>
                    <a:pt x="6803" y="241"/>
                    <a:pt x="6691" y="112"/>
                    <a:pt x="6546" y="96"/>
                  </a:cubicBezTo>
                  <a:cubicBezTo>
                    <a:pt x="5985" y="32"/>
                    <a:pt x="5423" y="0"/>
                    <a:pt x="486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2710000" y="2124925"/>
              <a:ext cx="170100" cy="313250"/>
            </a:xfrm>
            <a:custGeom>
              <a:rect b="b" l="l" r="r" t="t"/>
              <a:pathLst>
                <a:path extrusionOk="0" h="12530" w="6804">
                  <a:moveTo>
                    <a:pt x="4878" y="610"/>
                  </a:moveTo>
                  <a:cubicBezTo>
                    <a:pt x="5407" y="610"/>
                    <a:pt x="5905" y="626"/>
                    <a:pt x="6210" y="658"/>
                  </a:cubicBezTo>
                  <a:lnTo>
                    <a:pt x="6210" y="1989"/>
                  </a:lnTo>
                  <a:lnTo>
                    <a:pt x="5391" y="1989"/>
                  </a:lnTo>
                  <a:cubicBezTo>
                    <a:pt x="4188" y="1989"/>
                    <a:pt x="4044" y="2743"/>
                    <a:pt x="4044" y="3321"/>
                  </a:cubicBezTo>
                  <a:lnTo>
                    <a:pt x="4044" y="4669"/>
                  </a:lnTo>
                  <a:cubicBezTo>
                    <a:pt x="4044" y="4829"/>
                    <a:pt x="4172" y="4973"/>
                    <a:pt x="4333" y="4973"/>
                  </a:cubicBezTo>
                  <a:lnTo>
                    <a:pt x="6097" y="4973"/>
                  </a:lnTo>
                  <a:lnTo>
                    <a:pt x="5889" y="6482"/>
                  </a:lnTo>
                  <a:lnTo>
                    <a:pt x="4333" y="6482"/>
                  </a:lnTo>
                  <a:cubicBezTo>
                    <a:pt x="4172" y="6482"/>
                    <a:pt x="4028" y="6626"/>
                    <a:pt x="4028" y="6786"/>
                  </a:cubicBezTo>
                  <a:lnTo>
                    <a:pt x="4028" y="11920"/>
                  </a:lnTo>
                  <a:lnTo>
                    <a:pt x="2439" y="11920"/>
                  </a:lnTo>
                  <a:lnTo>
                    <a:pt x="2439" y="6786"/>
                  </a:lnTo>
                  <a:cubicBezTo>
                    <a:pt x="2439" y="6626"/>
                    <a:pt x="2311" y="6482"/>
                    <a:pt x="2151" y="6482"/>
                  </a:cubicBezTo>
                  <a:lnTo>
                    <a:pt x="610" y="6482"/>
                  </a:lnTo>
                  <a:lnTo>
                    <a:pt x="627" y="4973"/>
                  </a:lnTo>
                  <a:lnTo>
                    <a:pt x="2151" y="4973"/>
                  </a:lnTo>
                  <a:cubicBezTo>
                    <a:pt x="2311" y="4973"/>
                    <a:pt x="2455" y="4829"/>
                    <a:pt x="2455" y="4669"/>
                  </a:cubicBezTo>
                  <a:lnTo>
                    <a:pt x="2455" y="3112"/>
                  </a:lnTo>
                  <a:cubicBezTo>
                    <a:pt x="2455" y="1540"/>
                    <a:pt x="3354" y="610"/>
                    <a:pt x="4878" y="610"/>
                  </a:cubicBezTo>
                  <a:close/>
                  <a:moveTo>
                    <a:pt x="4862" y="0"/>
                  </a:moveTo>
                  <a:cubicBezTo>
                    <a:pt x="3001" y="0"/>
                    <a:pt x="1846" y="1187"/>
                    <a:pt x="1846" y="3112"/>
                  </a:cubicBezTo>
                  <a:lnTo>
                    <a:pt x="1846" y="4364"/>
                  </a:lnTo>
                  <a:lnTo>
                    <a:pt x="306" y="4364"/>
                  </a:lnTo>
                  <a:cubicBezTo>
                    <a:pt x="145" y="4364"/>
                    <a:pt x="17" y="4508"/>
                    <a:pt x="17" y="4669"/>
                  </a:cubicBezTo>
                  <a:lnTo>
                    <a:pt x="17" y="6786"/>
                  </a:lnTo>
                  <a:cubicBezTo>
                    <a:pt x="1" y="6963"/>
                    <a:pt x="145" y="7091"/>
                    <a:pt x="322" y="7091"/>
                  </a:cubicBezTo>
                  <a:lnTo>
                    <a:pt x="1846" y="7091"/>
                  </a:lnTo>
                  <a:lnTo>
                    <a:pt x="1846" y="12225"/>
                  </a:lnTo>
                  <a:cubicBezTo>
                    <a:pt x="1846" y="12385"/>
                    <a:pt x="1990" y="12530"/>
                    <a:pt x="2151" y="12530"/>
                  </a:cubicBezTo>
                  <a:lnTo>
                    <a:pt x="4333" y="12530"/>
                  </a:lnTo>
                  <a:cubicBezTo>
                    <a:pt x="4509" y="12530"/>
                    <a:pt x="4637" y="12385"/>
                    <a:pt x="4637" y="12225"/>
                  </a:cubicBezTo>
                  <a:lnTo>
                    <a:pt x="4637" y="7091"/>
                  </a:lnTo>
                  <a:lnTo>
                    <a:pt x="6162" y="7091"/>
                  </a:lnTo>
                  <a:cubicBezTo>
                    <a:pt x="6322" y="7091"/>
                    <a:pt x="6450" y="6979"/>
                    <a:pt x="6466" y="6818"/>
                  </a:cubicBezTo>
                  <a:lnTo>
                    <a:pt x="6739" y="4701"/>
                  </a:lnTo>
                  <a:cubicBezTo>
                    <a:pt x="6755" y="4524"/>
                    <a:pt x="6611" y="4364"/>
                    <a:pt x="6434" y="4364"/>
                  </a:cubicBezTo>
                  <a:lnTo>
                    <a:pt x="4637" y="4364"/>
                  </a:lnTo>
                  <a:lnTo>
                    <a:pt x="4637" y="3321"/>
                  </a:lnTo>
                  <a:cubicBezTo>
                    <a:pt x="4637" y="2824"/>
                    <a:pt x="4702" y="2583"/>
                    <a:pt x="5375" y="2583"/>
                  </a:cubicBezTo>
                  <a:lnTo>
                    <a:pt x="6498" y="2583"/>
                  </a:lnTo>
                  <a:cubicBezTo>
                    <a:pt x="6675" y="2583"/>
                    <a:pt x="6803" y="2455"/>
                    <a:pt x="6803" y="2278"/>
                  </a:cubicBezTo>
                  <a:lnTo>
                    <a:pt x="6803" y="385"/>
                  </a:lnTo>
                  <a:cubicBezTo>
                    <a:pt x="6803" y="241"/>
                    <a:pt x="6691" y="112"/>
                    <a:pt x="6547" y="80"/>
                  </a:cubicBezTo>
                  <a:cubicBezTo>
                    <a:pt x="5985" y="32"/>
                    <a:pt x="5424" y="0"/>
                    <a:pt x="486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3755650" y="2694350"/>
              <a:ext cx="154825" cy="284100"/>
            </a:xfrm>
            <a:custGeom>
              <a:rect b="b" l="l" r="r" t="t"/>
              <a:pathLst>
                <a:path extrusionOk="0" h="11364" w="6193">
                  <a:moveTo>
                    <a:pt x="4412" y="614"/>
                  </a:moveTo>
                  <a:cubicBezTo>
                    <a:pt x="4893" y="614"/>
                    <a:pt x="5311" y="630"/>
                    <a:pt x="5599" y="646"/>
                  </a:cubicBezTo>
                  <a:lnTo>
                    <a:pt x="5583" y="1785"/>
                  </a:lnTo>
                  <a:lnTo>
                    <a:pt x="4877" y="1785"/>
                  </a:lnTo>
                  <a:cubicBezTo>
                    <a:pt x="3754" y="1785"/>
                    <a:pt x="3626" y="2491"/>
                    <a:pt x="3626" y="3021"/>
                  </a:cubicBezTo>
                  <a:lnTo>
                    <a:pt x="3626" y="4240"/>
                  </a:lnTo>
                  <a:cubicBezTo>
                    <a:pt x="3626" y="4400"/>
                    <a:pt x="3770" y="4545"/>
                    <a:pt x="3931" y="4545"/>
                  </a:cubicBezTo>
                  <a:lnTo>
                    <a:pt x="5487" y="4545"/>
                  </a:lnTo>
                  <a:lnTo>
                    <a:pt x="5311" y="5860"/>
                  </a:lnTo>
                  <a:lnTo>
                    <a:pt x="3931" y="5860"/>
                  </a:lnTo>
                  <a:cubicBezTo>
                    <a:pt x="3770" y="5860"/>
                    <a:pt x="3626" y="5989"/>
                    <a:pt x="3626" y="6149"/>
                  </a:cubicBezTo>
                  <a:lnTo>
                    <a:pt x="3626" y="10769"/>
                  </a:lnTo>
                  <a:lnTo>
                    <a:pt x="2246" y="10769"/>
                  </a:lnTo>
                  <a:lnTo>
                    <a:pt x="2246" y="6149"/>
                  </a:lnTo>
                  <a:cubicBezTo>
                    <a:pt x="2246" y="5989"/>
                    <a:pt x="2118" y="5860"/>
                    <a:pt x="1957" y="5860"/>
                  </a:cubicBezTo>
                  <a:lnTo>
                    <a:pt x="610" y="5860"/>
                  </a:lnTo>
                  <a:lnTo>
                    <a:pt x="610" y="4545"/>
                  </a:lnTo>
                  <a:lnTo>
                    <a:pt x="1957" y="4545"/>
                  </a:lnTo>
                  <a:cubicBezTo>
                    <a:pt x="2118" y="4545"/>
                    <a:pt x="2262" y="4400"/>
                    <a:pt x="2262" y="4240"/>
                  </a:cubicBezTo>
                  <a:lnTo>
                    <a:pt x="2262" y="2844"/>
                  </a:lnTo>
                  <a:cubicBezTo>
                    <a:pt x="2262" y="1432"/>
                    <a:pt x="3064" y="614"/>
                    <a:pt x="4412" y="614"/>
                  </a:cubicBezTo>
                  <a:close/>
                  <a:moveTo>
                    <a:pt x="4684" y="0"/>
                  </a:moveTo>
                  <a:cubicBezTo>
                    <a:pt x="4593" y="0"/>
                    <a:pt x="4503" y="2"/>
                    <a:pt x="4412" y="4"/>
                  </a:cubicBezTo>
                  <a:cubicBezTo>
                    <a:pt x="2711" y="4"/>
                    <a:pt x="1653" y="1079"/>
                    <a:pt x="1653" y="2828"/>
                  </a:cubicBezTo>
                  <a:lnTo>
                    <a:pt x="1653" y="3935"/>
                  </a:lnTo>
                  <a:lnTo>
                    <a:pt x="305" y="3935"/>
                  </a:lnTo>
                  <a:cubicBezTo>
                    <a:pt x="128" y="3935"/>
                    <a:pt x="0" y="4079"/>
                    <a:pt x="0" y="4240"/>
                  </a:cubicBezTo>
                  <a:lnTo>
                    <a:pt x="0" y="6149"/>
                  </a:lnTo>
                  <a:cubicBezTo>
                    <a:pt x="0" y="6325"/>
                    <a:pt x="128" y="6454"/>
                    <a:pt x="305" y="6454"/>
                  </a:cubicBezTo>
                  <a:lnTo>
                    <a:pt x="1653" y="6454"/>
                  </a:lnTo>
                  <a:lnTo>
                    <a:pt x="1653" y="11074"/>
                  </a:lnTo>
                  <a:cubicBezTo>
                    <a:pt x="1653" y="11235"/>
                    <a:pt x="1781" y="11363"/>
                    <a:pt x="1957" y="11363"/>
                  </a:cubicBezTo>
                  <a:lnTo>
                    <a:pt x="3931" y="11363"/>
                  </a:lnTo>
                  <a:cubicBezTo>
                    <a:pt x="4091" y="11363"/>
                    <a:pt x="4236" y="11235"/>
                    <a:pt x="4236" y="11074"/>
                  </a:cubicBezTo>
                  <a:lnTo>
                    <a:pt x="4236" y="6454"/>
                  </a:lnTo>
                  <a:lnTo>
                    <a:pt x="5583" y="6454"/>
                  </a:lnTo>
                  <a:cubicBezTo>
                    <a:pt x="5728" y="6454"/>
                    <a:pt x="5856" y="6342"/>
                    <a:pt x="5872" y="6197"/>
                  </a:cubicBezTo>
                  <a:lnTo>
                    <a:pt x="6129" y="4272"/>
                  </a:lnTo>
                  <a:cubicBezTo>
                    <a:pt x="6129" y="4192"/>
                    <a:pt x="6113" y="4111"/>
                    <a:pt x="6049" y="4047"/>
                  </a:cubicBezTo>
                  <a:cubicBezTo>
                    <a:pt x="6000" y="3983"/>
                    <a:pt x="5920" y="3935"/>
                    <a:pt x="5824" y="3935"/>
                  </a:cubicBezTo>
                  <a:lnTo>
                    <a:pt x="4236" y="3935"/>
                  </a:lnTo>
                  <a:lnTo>
                    <a:pt x="4236" y="3021"/>
                  </a:lnTo>
                  <a:cubicBezTo>
                    <a:pt x="4236" y="2587"/>
                    <a:pt x="4300" y="2395"/>
                    <a:pt x="4877" y="2395"/>
                  </a:cubicBezTo>
                  <a:lnTo>
                    <a:pt x="5904" y="2395"/>
                  </a:lnTo>
                  <a:cubicBezTo>
                    <a:pt x="6065" y="2395"/>
                    <a:pt x="6193" y="2250"/>
                    <a:pt x="6193" y="2090"/>
                  </a:cubicBezTo>
                  <a:lnTo>
                    <a:pt x="6193" y="373"/>
                  </a:lnTo>
                  <a:cubicBezTo>
                    <a:pt x="6193" y="229"/>
                    <a:pt x="6081" y="85"/>
                    <a:pt x="5936" y="69"/>
                  </a:cubicBezTo>
                  <a:cubicBezTo>
                    <a:pt x="5514" y="29"/>
                    <a:pt x="5102" y="0"/>
                    <a:pt x="468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1137750" y="2240425"/>
              <a:ext cx="362200" cy="341350"/>
            </a:xfrm>
            <a:custGeom>
              <a:rect b="b" l="l" r="r" t="t"/>
              <a:pathLst>
                <a:path extrusionOk="0" h="13654" w="14488">
                  <a:moveTo>
                    <a:pt x="6821" y="623"/>
                  </a:moveTo>
                  <a:cubicBezTo>
                    <a:pt x="7779" y="623"/>
                    <a:pt x="8747" y="844"/>
                    <a:pt x="9643" y="1300"/>
                  </a:cubicBezTo>
                  <a:cubicBezTo>
                    <a:pt x="12210" y="2599"/>
                    <a:pt x="13541" y="5503"/>
                    <a:pt x="12867" y="8295"/>
                  </a:cubicBezTo>
                  <a:cubicBezTo>
                    <a:pt x="12196" y="11075"/>
                    <a:pt x="9711" y="13044"/>
                    <a:pt x="6854" y="13044"/>
                  </a:cubicBezTo>
                  <a:cubicBezTo>
                    <a:pt x="6842" y="13044"/>
                    <a:pt x="6831" y="13044"/>
                    <a:pt x="6819" y="13044"/>
                  </a:cubicBezTo>
                  <a:cubicBezTo>
                    <a:pt x="5728" y="13044"/>
                    <a:pt x="4653" y="12755"/>
                    <a:pt x="3707" y="12209"/>
                  </a:cubicBezTo>
                  <a:cubicBezTo>
                    <a:pt x="3658" y="12193"/>
                    <a:pt x="3610" y="12177"/>
                    <a:pt x="3562" y="12177"/>
                  </a:cubicBezTo>
                  <a:cubicBezTo>
                    <a:pt x="3530" y="12177"/>
                    <a:pt x="3498" y="12177"/>
                    <a:pt x="3466" y="12193"/>
                  </a:cubicBezTo>
                  <a:lnTo>
                    <a:pt x="1412" y="12899"/>
                  </a:lnTo>
                  <a:lnTo>
                    <a:pt x="1412" y="12899"/>
                  </a:lnTo>
                  <a:lnTo>
                    <a:pt x="1829" y="10717"/>
                  </a:lnTo>
                  <a:cubicBezTo>
                    <a:pt x="1845" y="10637"/>
                    <a:pt x="1829" y="10557"/>
                    <a:pt x="1781" y="10477"/>
                  </a:cubicBezTo>
                  <a:cubicBezTo>
                    <a:pt x="97" y="8150"/>
                    <a:pt x="225" y="4974"/>
                    <a:pt x="2102" y="2792"/>
                  </a:cubicBezTo>
                  <a:cubicBezTo>
                    <a:pt x="3310" y="1376"/>
                    <a:pt x="5050" y="623"/>
                    <a:pt x="6821" y="623"/>
                  </a:cubicBezTo>
                  <a:close/>
                  <a:moveTo>
                    <a:pt x="6819" y="0"/>
                  </a:moveTo>
                  <a:cubicBezTo>
                    <a:pt x="3049" y="17"/>
                    <a:pt x="0" y="3065"/>
                    <a:pt x="0" y="6819"/>
                  </a:cubicBezTo>
                  <a:cubicBezTo>
                    <a:pt x="0" y="8215"/>
                    <a:pt x="418" y="9578"/>
                    <a:pt x="1220" y="10717"/>
                  </a:cubicBezTo>
                  <a:lnTo>
                    <a:pt x="722" y="13300"/>
                  </a:lnTo>
                  <a:cubicBezTo>
                    <a:pt x="690" y="13397"/>
                    <a:pt x="738" y="13509"/>
                    <a:pt x="819" y="13573"/>
                  </a:cubicBezTo>
                  <a:cubicBezTo>
                    <a:pt x="867" y="13621"/>
                    <a:pt x="947" y="13653"/>
                    <a:pt x="1011" y="13653"/>
                  </a:cubicBezTo>
                  <a:cubicBezTo>
                    <a:pt x="1043" y="13653"/>
                    <a:pt x="1075" y="13653"/>
                    <a:pt x="1107" y="13637"/>
                  </a:cubicBezTo>
                  <a:lnTo>
                    <a:pt x="3514" y="12803"/>
                  </a:lnTo>
                  <a:cubicBezTo>
                    <a:pt x="4561" y="13376"/>
                    <a:pt x="5677" y="13642"/>
                    <a:pt x="6771" y="13642"/>
                  </a:cubicBezTo>
                  <a:cubicBezTo>
                    <a:pt x="9752" y="13642"/>
                    <a:pt x="12571" y="11665"/>
                    <a:pt x="13381" y="8519"/>
                  </a:cubicBezTo>
                  <a:cubicBezTo>
                    <a:pt x="14488" y="4220"/>
                    <a:pt x="11263" y="17"/>
                    <a:pt x="681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1199125" y="2311600"/>
              <a:ext cx="216600" cy="199575"/>
            </a:xfrm>
            <a:custGeom>
              <a:rect b="b" l="l" r="r" t="t"/>
              <a:pathLst>
                <a:path extrusionOk="0" h="7983" w="8664">
                  <a:moveTo>
                    <a:pt x="1817" y="581"/>
                  </a:moveTo>
                  <a:cubicBezTo>
                    <a:pt x="1900" y="581"/>
                    <a:pt x="1981" y="599"/>
                    <a:pt x="2054" y="635"/>
                  </a:cubicBezTo>
                  <a:cubicBezTo>
                    <a:pt x="2150" y="795"/>
                    <a:pt x="2503" y="1662"/>
                    <a:pt x="2711" y="2191"/>
                  </a:cubicBezTo>
                  <a:cubicBezTo>
                    <a:pt x="2744" y="2255"/>
                    <a:pt x="2728" y="2335"/>
                    <a:pt x="2695" y="2400"/>
                  </a:cubicBezTo>
                  <a:cubicBezTo>
                    <a:pt x="2567" y="2576"/>
                    <a:pt x="2423" y="2737"/>
                    <a:pt x="2278" y="2897"/>
                  </a:cubicBezTo>
                  <a:lnTo>
                    <a:pt x="2246" y="2913"/>
                  </a:lnTo>
                  <a:cubicBezTo>
                    <a:pt x="2054" y="3170"/>
                    <a:pt x="2054" y="3507"/>
                    <a:pt x="2246" y="3763"/>
                  </a:cubicBezTo>
                  <a:cubicBezTo>
                    <a:pt x="2278" y="3795"/>
                    <a:pt x="2310" y="3860"/>
                    <a:pt x="2359" y="3908"/>
                  </a:cubicBezTo>
                  <a:cubicBezTo>
                    <a:pt x="2631" y="4325"/>
                    <a:pt x="2968" y="4726"/>
                    <a:pt x="3321" y="5079"/>
                  </a:cubicBezTo>
                  <a:cubicBezTo>
                    <a:pt x="3947" y="5705"/>
                    <a:pt x="5086" y="6138"/>
                    <a:pt x="5134" y="6154"/>
                  </a:cubicBezTo>
                  <a:lnTo>
                    <a:pt x="5198" y="6170"/>
                  </a:lnTo>
                  <a:cubicBezTo>
                    <a:pt x="5220" y="6172"/>
                    <a:pt x="5242" y="6173"/>
                    <a:pt x="5264" y="6173"/>
                  </a:cubicBezTo>
                  <a:cubicBezTo>
                    <a:pt x="5421" y="6173"/>
                    <a:pt x="5585" y="6122"/>
                    <a:pt x="5712" y="6009"/>
                  </a:cubicBezTo>
                  <a:cubicBezTo>
                    <a:pt x="5824" y="5897"/>
                    <a:pt x="6289" y="5303"/>
                    <a:pt x="6385" y="5175"/>
                  </a:cubicBezTo>
                  <a:cubicBezTo>
                    <a:pt x="6385" y="5175"/>
                    <a:pt x="6400" y="5161"/>
                    <a:pt x="6433" y="5161"/>
                  </a:cubicBezTo>
                  <a:cubicBezTo>
                    <a:pt x="6450" y="5161"/>
                    <a:pt x="6471" y="5164"/>
                    <a:pt x="6498" y="5175"/>
                  </a:cubicBezTo>
                  <a:cubicBezTo>
                    <a:pt x="6770" y="5303"/>
                    <a:pt x="7894" y="5865"/>
                    <a:pt x="8038" y="5945"/>
                  </a:cubicBezTo>
                  <a:cubicBezTo>
                    <a:pt x="8038" y="5945"/>
                    <a:pt x="8038" y="5945"/>
                    <a:pt x="8038" y="5961"/>
                  </a:cubicBezTo>
                  <a:cubicBezTo>
                    <a:pt x="8038" y="6218"/>
                    <a:pt x="7974" y="6475"/>
                    <a:pt x="7861" y="6699"/>
                  </a:cubicBezTo>
                  <a:lnTo>
                    <a:pt x="7845" y="6715"/>
                  </a:lnTo>
                  <a:cubicBezTo>
                    <a:pt x="7653" y="6892"/>
                    <a:pt x="7188" y="7373"/>
                    <a:pt x="6514" y="7373"/>
                  </a:cubicBezTo>
                  <a:cubicBezTo>
                    <a:pt x="5840" y="7373"/>
                    <a:pt x="3915" y="6763"/>
                    <a:pt x="2904" y="5753"/>
                  </a:cubicBezTo>
                  <a:cubicBezTo>
                    <a:pt x="1990" y="4838"/>
                    <a:pt x="1011" y="3763"/>
                    <a:pt x="802" y="2849"/>
                  </a:cubicBezTo>
                  <a:cubicBezTo>
                    <a:pt x="578" y="1886"/>
                    <a:pt x="642" y="1565"/>
                    <a:pt x="834" y="1293"/>
                  </a:cubicBezTo>
                  <a:lnTo>
                    <a:pt x="850" y="1261"/>
                  </a:lnTo>
                  <a:cubicBezTo>
                    <a:pt x="1027" y="956"/>
                    <a:pt x="1316" y="635"/>
                    <a:pt x="1428" y="603"/>
                  </a:cubicBezTo>
                  <a:cubicBezTo>
                    <a:pt x="1524" y="587"/>
                    <a:pt x="1621" y="587"/>
                    <a:pt x="1733" y="587"/>
                  </a:cubicBezTo>
                  <a:cubicBezTo>
                    <a:pt x="1761" y="583"/>
                    <a:pt x="1789" y="581"/>
                    <a:pt x="1817" y="581"/>
                  </a:cubicBezTo>
                  <a:close/>
                  <a:moveTo>
                    <a:pt x="1743" y="0"/>
                  </a:moveTo>
                  <a:cubicBezTo>
                    <a:pt x="1627" y="0"/>
                    <a:pt x="1501" y="9"/>
                    <a:pt x="1364" y="25"/>
                  </a:cubicBezTo>
                  <a:cubicBezTo>
                    <a:pt x="899" y="73"/>
                    <a:pt x="481" y="747"/>
                    <a:pt x="353" y="972"/>
                  </a:cubicBezTo>
                  <a:cubicBezTo>
                    <a:pt x="32" y="1453"/>
                    <a:pt x="0" y="1950"/>
                    <a:pt x="225" y="2977"/>
                  </a:cubicBezTo>
                  <a:cubicBezTo>
                    <a:pt x="465" y="4036"/>
                    <a:pt x="1460" y="5143"/>
                    <a:pt x="2487" y="6186"/>
                  </a:cubicBezTo>
                  <a:cubicBezTo>
                    <a:pt x="3594" y="7277"/>
                    <a:pt x="5615" y="7983"/>
                    <a:pt x="6514" y="7983"/>
                  </a:cubicBezTo>
                  <a:cubicBezTo>
                    <a:pt x="7428" y="7983"/>
                    <a:pt x="8038" y="7389"/>
                    <a:pt x="8263" y="7148"/>
                  </a:cubicBezTo>
                  <a:lnTo>
                    <a:pt x="8295" y="7132"/>
                  </a:lnTo>
                  <a:cubicBezTo>
                    <a:pt x="8583" y="6828"/>
                    <a:pt x="8648" y="6122"/>
                    <a:pt x="8648" y="5961"/>
                  </a:cubicBezTo>
                  <a:cubicBezTo>
                    <a:pt x="8664" y="5721"/>
                    <a:pt x="8535" y="5496"/>
                    <a:pt x="8327" y="5400"/>
                  </a:cubicBezTo>
                  <a:cubicBezTo>
                    <a:pt x="8198" y="5336"/>
                    <a:pt x="7043" y="4758"/>
                    <a:pt x="6754" y="4630"/>
                  </a:cubicBezTo>
                  <a:cubicBezTo>
                    <a:pt x="6653" y="4579"/>
                    <a:pt x="6544" y="4554"/>
                    <a:pt x="6436" y="4554"/>
                  </a:cubicBezTo>
                  <a:cubicBezTo>
                    <a:pt x="6238" y="4554"/>
                    <a:pt x="6045" y="4639"/>
                    <a:pt x="5920" y="4806"/>
                  </a:cubicBezTo>
                  <a:cubicBezTo>
                    <a:pt x="5647" y="5143"/>
                    <a:pt x="5343" y="5512"/>
                    <a:pt x="5294" y="5560"/>
                  </a:cubicBezTo>
                  <a:cubicBezTo>
                    <a:pt x="5086" y="5480"/>
                    <a:pt x="4220" y="5111"/>
                    <a:pt x="3754" y="4646"/>
                  </a:cubicBezTo>
                  <a:cubicBezTo>
                    <a:pt x="3417" y="4309"/>
                    <a:pt x="3113" y="3940"/>
                    <a:pt x="2840" y="3555"/>
                  </a:cubicBezTo>
                  <a:cubicBezTo>
                    <a:pt x="2808" y="3491"/>
                    <a:pt x="2760" y="3442"/>
                    <a:pt x="2728" y="3394"/>
                  </a:cubicBezTo>
                  <a:cubicBezTo>
                    <a:pt x="2711" y="3362"/>
                    <a:pt x="2695" y="3330"/>
                    <a:pt x="2728" y="3282"/>
                  </a:cubicBezTo>
                  <a:cubicBezTo>
                    <a:pt x="2904" y="3106"/>
                    <a:pt x="3064" y="2913"/>
                    <a:pt x="3209" y="2704"/>
                  </a:cubicBezTo>
                  <a:cubicBezTo>
                    <a:pt x="3353" y="2480"/>
                    <a:pt x="3385" y="2207"/>
                    <a:pt x="3289" y="1966"/>
                  </a:cubicBezTo>
                  <a:cubicBezTo>
                    <a:pt x="3241" y="1822"/>
                    <a:pt x="2728" y="587"/>
                    <a:pt x="2599" y="362"/>
                  </a:cubicBezTo>
                  <a:cubicBezTo>
                    <a:pt x="2472" y="121"/>
                    <a:pt x="2184" y="0"/>
                    <a:pt x="174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4905950" y="1957675"/>
              <a:ext cx="340950" cy="166050"/>
            </a:xfrm>
            <a:custGeom>
              <a:rect b="b" l="l" r="r" t="t"/>
              <a:pathLst>
                <a:path extrusionOk="0" h="6642" w="13638">
                  <a:moveTo>
                    <a:pt x="1" y="0"/>
                  </a:moveTo>
                  <a:cubicBezTo>
                    <a:pt x="33" y="1332"/>
                    <a:pt x="466" y="2631"/>
                    <a:pt x="1220" y="3722"/>
                  </a:cubicBezTo>
                  <a:lnTo>
                    <a:pt x="723" y="6273"/>
                  </a:lnTo>
                  <a:cubicBezTo>
                    <a:pt x="707" y="6385"/>
                    <a:pt x="739" y="6498"/>
                    <a:pt x="835" y="6562"/>
                  </a:cubicBezTo>
                  <a:cubicBezTo>
                    <a:pt x="883" y="6610"/>
                    <a:pt x="947" y="6642"/>
                    <a:pt x="1028" y="6642"/>
                  </a:cubicBezTo>
                  <a:cubicBezTo>
                    <a:pt x="1060" y="6642"/>
                    <a:pt x="1092" y="6626"/>
                    <a:pt x="1124" y="6626"/>
                  </a:cubicBezTo>
                  <a:lnTo>
                    <a:pt x="3530" y="5792"/>
                  </a:lnTo>
                  <a:cubicBezTo>
                    <a:pt x="4541" y="6337"/>
                    <a:pt x="5664" y="6642"/>
                    <a:pt x="6819" y="6642"/>
                  </a:cubicBezTo>
                  <a:cubicBezTo>
                    <a:pt x="10509" y="6626"/>
                    <a:pt x="13541" y="3690"/>
                    <a:pt x="13638" y="0"/>
                  </a:cubicBezTo>
                  <a:lnTo>
                    <a:pt x="13044" y="0"/>
                  </a:lnTo>
                  <a:cubicBezTo>
                    <a:pt x="12932" y="3353"/>
                    <a:pt x="10188" y="6032"/>
                    <a:pt x="6819" y="6032"/>
                  </a:cubicBezTo>
                  <a:cubicBezTo>
                    <a:pt x="5728" y="6032"/>
                    <a:pt x="4669" y="5743"/>
                    <a:pt x="3723" y="5198"/>
                  </a:cubicBezTo>
                  <a:cubicBezTo>
                    <a:pt x="3675" y="5166"/>
                    <a:pt x="3627" y="5166"/>
                    <a:pt x="3562" y="5166"/>
                  </a:cubicBezTo>
                  <a:cubicBezTo>
                    <a:pt x="3530" y="5166"/>
                    <a:pt x="3498" y="5166"/>
                    <a:pt x="3466" y="5182"/>
                  </a:cubicBezTo>
                  <a:lnTo>
                    <a:pt x="1413" y="5888"/>
                  </a:lnTo>
                  <a:lnTo>
                    <a:pt x="1846" y="3706"/>
                  </a:lnTo>
                  <a:cubicBezTo>
                    <a:pt x="1862" y="3626"/>
                    <a:pt x="1846" y="3530"/>
                    <a:pt x="1798" y="3465"/>
                  </a:cubicBezTo>
                  <a:cubicBezTo>
                    <a:pt x="1060" y="2455"/>
                    <a:pt x="642" y="1251"/>
                    <a:pt x="61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4986575" y="1957675"/>
              <a:ext cx="197350" cy="95475"/>
            </a:xfrm>
            <a:custGeom>
              <a:rect b="b" l="l" r="r" t="t"/>
              <a:pathLst>
                <a:path extrusionOk="0" h="3819" w="7894">
                  <a:moveTo>
                    <a:pt x="0" y="0"/>
                  </a:moveTo>
                  <a:cubicBezTo>
                    <a:pt x="514" y="722"/>
                    <a:pt x="1091" y="1396"/>
                    <a:pt x="1733" y="2005"/>
                  </a:cubicBezTo>
                  <a:cubicBezTo>
                    <a:pt x="2824" y="3112"/>
                    <a:pt x="4846" y="3818"/>
                    <a:pt x="5760" y="3818"/>
                  </a:cubicBezTo>
                  <a:cubicBezTo>
                    <a:pt x="6675" y="3818"/>
                    <a:pt x="7268" y="3209"/>
                    <a:pt x="7509" y="2984"/>
                  </a:cubicBezTo>
                  <a:lnTo>
                    <a:pt x="7525" y="2952"/>
                  </a:lnTo>
                  <a:cubicBezTo>
                    <a:pt x="7814" y="2663"/>
                    <a:pt x="7878" y="1941"/>
                    <a:pt x="7878" y="1781"/>
                  </a:cubicBezTo>
                  <a:cubicBezTo>
                    <a:pt x="7894" y="1540"/>
                    <a:pt x="7766" y="1332"/>
                    <a:pt x="7557" y="1219"/>
                  </a:cubicBezTo>
                  <a:cubicBezTo>
                    <a:pt x="7445" y="1171"/>
                    <a:pt x="6273" y="594"/>
                    <a:pt x="5985" y="449"/>
                  </a:cubicBezTo>
                  <a:cubicBezTo>
                    <a:pt x="5888" y="406"/>
                    <a:pt x="5787" y="385"/>
                    <a:pt x="5686" y="385"/>
                  </a:cubicBezTo>
                  <a:cubicBezTo>
                    <a:pt x="5486" y="385"/>
                    <a:pt x="5289" y="471"/>
                    <a:pt x="5150" y="642"/>
                  </a:cubicBezTo>
                  <a:cubicBezTo>
                    <a:pt x="4894" y="979"/>
                    <a:pt x="4573" y="1348"/>
                    <a:pt x="4541" y="1396"/>
                  </a:cubicBezTo>
                  <a:cubicBezTo>
                    <a:pt x="4316" y="1316"/>
                    <a:pt x="3450" y="947"/>
                    <a:pt x="2985" y="481"/>
                  </a:cubicBezTo>
                  <a:cubicBezTo>
                    <a:pt x="2808" y="305"/>
                    <a:pt x="2664" y="144"/>
                    <a:pt x="2551" y="0"/>
                  </a:cubicBezTo>
                  <a:lnTo>
                    <a:pt x="1781" y="0"/>
                  </a:lnTo>
                  <a:cubicBezTo>
                    <a:pt x="2022" y="321"/>
                    <a:pt x="2279" y="626"/>
                    <a:pt x="2567" y="914"/>
                  </a:cubicBezTo>
                  <a:cubicBezTo>
                    <a:pt x="3193" y="1524"/>
                    <a:pt x="4332" y="1957"/>
                    <a:pt x="4364" y="1973"/>
                  </a:cubicBezTo>
                  <a:cubicBezTo>
                    <a:pt x="4396" y="1989"/>
                    <a:pt x="4412" y="1989"/>
                    <a:pt x="4428" y="1989"/>
                  </a:cubicBezTo>
                  <a:cubicBezTo>
                    <a:pt x="4462" y="1995"/>
                    <a:pt x="4495" y="1998"/>
                    <a:pt x="4527" y="1998"/>
                  </a:cubicBezTo>
                  <a:cubicBezTo>
                    <a:pt x="4685" y="1998"/>
                    <a:pt x="4836" y="1935"/>
                    <a:pt x="4942" y="1829"/>
                  </a:cubicBezTo>
                  <a:cubicBezTo>
                    <a:pt x="5054" y="1717"/>
                    <a:pt x="5535" y="1123"/>
                    <a:pt x="5616" y="1011"/>
                  </a:cubicBezTo>
                  <a:cubicBezTo>
                    <a:pt x="5634" y="992"/>
                    <a:pt x="5659" y="984"/>
                    <a:pt x="5685" y="984"/>
                  </a:cubicBezTo>
                  <a:cubicBezTo>
                    <a:pt x="5704" y="984"/>
                    <a:pt x="5724" y="988"/>
                    <a:pt x="5744" y="995"/>
                  </a:cubicBezTo>
                  <a:cubicBezTo>
                    <a:pt x="6001" y="1123"/>
                    <a:pt x="7124" y="1685"/>
                    <a:pt x="7284" y="1765"/>
                  </a:cubicBezTo>
                  <a:cubicBezTo>
                    <a:pt x="7284" y="1765"/>
                    <a:pt x="7284" y="1765"/>
                    <a:pt x="7284" y="1781"/>
                  </a:cubicBezTo>
                  <a:cubicBezTo>
                    <a:pt x="7284" y="2037"/>
                    <a:pt x="7220" y="2294"/>
                    <a:pt x="7092" y="2535"/>
                  </a:cubicBezTo>
                  <a:lnTo>
                    <a:pt x="7076" y="2551"/>
                  </a:lnTo>
                  <a:cubicBezTo>
                    <a:pt x="6899" y="2727"/>
                    <a:pt x="6418" y="3209"/>
                    <a:pt x="5760" y="3209"/>
                  </a:cubicBezTo>
                  <a:cubicBezTo>
                    <a:pt x="5086" y="3209"/>
                    <a:pt x="3161" y="2583"/>
                    <a:pt x="2150" y="1588"/>
                  </a:cubicBezTo>
                  <a:cubicBezTo>
                    <a:pt x="1637" y="1091"/>
                    <a:pt x="1172" y="562"/>
                    <a:pt x="738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5287000" y="3191375"/>
              <a:ext cx="39725" cy="34025"/>
            </a:xfrm>
            <a:custGeom>
              <a:rect b="b" l="l" r="r" t="t"/>
              <a:pathLst>
                <a:path extrusionOk="0" h="1361" w="1589">
                  <a:moveTo>
                    <a:pt x="898" y="1"/>
                  </a:moveTo>
                  <a:cubicBezTo>
                    <a:pt x="305" y="1"/>
                    <a:pt x="0" y="739"/>
                    <a:pt x="417" y="1156"/>
                  </a:cubicBezTo>
                  <a:cubicBezTo>
                    <a:pt x="558" y="1297"/>
                    <a:pt x="732" y="1360"/>
                    <a:pt x="902" y="1360"/>
                  </a:cubicBezTo>
                  <a:cubicBezTo>
                    <a:pt x="1253" y="1360"/>
                    <a:pt x="1588" y="1091"/>
                    <a:pt x="1588" y="691"/>
                  </a:cubicBezTo>
                  <a:cubicBezTo>
                    <a:pt x="1588" y="306"/>
                    <a:pt x="1284" y="1"/>
                    <a:pt x="89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5129425" y="3213850"/>
              <a:ext cx="176450" cy="109125"/>
            </a:xfrm>
            <a:custGeom>
              <a:rect b="b" l="l" r="r" t="t"/>
              <a:pathLst>
                <a:path extrusionOk="0" h="4365" w="7058">
                  <a:moveTo>
                    <a:pt x="3809" y="0"/>
                  </a:moveTo>
                  <a:cubicBezTo>
                    <a:pt x="1559" y="0"/>
                    <a:pt x="1" y="2270"/>
                    <a:pt x="816" y="4364"/>
                  </a:cubicBezTo>
                  <a:lnTo>
                    <a:pt x="1442" y="4284"/>
                  </a:lnTo>
                  <a:cubicBezTo>
                    <a:pt x="704" y="2632"/>
                    <a:pt x="1811" y="754"/>
                    <a:pt x="3608" y="594"/>
                  </a:cubicBezTo>
                  <a:cubicBezTo>
                    <a:pt x="3681" y="588"/>
                    <a:pt x="3753" y="585"/>
                    <a:pt x="3825" y="585"/>
                  </a:cubicBezTo>
                  <a:cubicBezTo>
                    <a:pt x="5516" y="585"/>
                    <a:pt x="6798" y="2189"/>
                    <a:pt x="6367" y="3867"/>
                  </a:cubicBezTo>
                  <a:cubicBezTo>
                    <a:pt x="6576" y="3867"/>
                    <a:pt x="6784" y="3851"/>
                    <a:pt x="6993" y="3835"/>
                  </a:cubicBezTo>
                  <a:cubicBezTo>
                    <a:pt x="7025" y="3626"/>
                    <a:pt x="7057" y="3434"/>
                    <a:pt x="7057" y="3225"/>
                  </a:cubicBezTo>
                  <a:cubicBezTo>
                    <a:pt x="7057" y="1444"/>
                    <a:pt x="5613" y="0"/>
                    <a:pt x="3832" y="0"/>
                  </a:cubicBezTo>
                  <a:cubicBezTo>
                    <a:pt x="3824" y="0"/>
                    <a:pt x="3817" y="0"/>
                    <a:pt x="380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5068800" y="3144450"/>
              <a:ext cx="312475" cy="191350"/>
            </a:xfrm>
            <a:custGeom>
              <a:rect b="b" l="l" r="r" t="t"/>
              <a:pathLst>
                <a:path extrusionOk="0" h="7654" w="12499">
                  <a:moveTo>
                    <a:pt x="4348" y="1"/>
                  </a:moveTo>
                  <a:cubicBezTo>
                    <a:pt x="1942" y="1"/>
                    <a:pt x="0" y="1942"/>
                    <a:pt x="0" y="4349"/>
                  </a:cubicBezTo>
                  <a:lnTo>
                    <a:pt x="0" y="7654"/>
                  </a:lnTo>
                  <a:lnTo>
                    <a:pt x="594" y="7557"/>
                  </a:lnTo>
                  <a:lnTo>
                    <a:pt x="594" y="4349"/>
                  </a:lnTo>
                  <a:cubicBezTo>
                    <a:pt x="610" y="2279"/>
                    <a:pt x="2279" y="595"/>
                    <a:pt x="4348" y="595"/>
                  </a:cubicBezTo>
                  <a:lnTo>
                    <a:pt x="8150" y="595"/>
                  </a:lnTo>
                  <a:cubicBezTo>
                    <a:pt x="10220" y="595"/>
                    <a:pt x="11905" y="2279"/>
                    <a:pt x="11905" y="4349"/>
                  </a:cubicBezTo>
                  <a:lnTo>
                    <a:pt x="11905" y="6563"/>
                  </a:lnTo>
                  <a:lnTo>
                    <a:pt x="12498" y="6563"/>
                  </a:lnTo>
                  <a:lnTo>
                    <a:pt x="12498" y="4333"/>
                  </a:lnTo>
                  <a:cubicBezTo>
                    <a:pt x="12498" y="1942"/>
                    <a:pt x="10557" y="1"/>
                    <a:pt x="815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3192125" y="1957675"/>
              <a:ext cx="165650" cy="115125"/>
            </a:xfrm>
            <a:custGeom>
              <a:rect b="b" l="l" r="r" t="t"/>
              <a:pathLst>
                <a:path extrusionOk="0" h="4605" w="6626">
                  <a:moveTo>
                    <a:pt x="401" y="0"/>
                  </a:moveTo>
                  <a:cubicBezTo>
                    <a:pt x="193" y="433"/>
                    <a:pt x="80" y="898"/>
                    <a:pt x="80" y="1380"/>
                  </a:cubicBezTo>
                  <a:cubicBezTo>
                    <a:pt x="96" y="3161"/>
                    <a:pt x="1524" y="4588"/>
                    <a:pt x="3305" y="4604"/>
                  </a:cubicBezTo>
                  <a:cubicBezTo>
                    <a:pt x="5086" y="4588"/>
                    <a:pt x="6530" y="3161"/>
                    <a:pt x="6530" y="1380"/>
                  </a:cubicBezTo>
                  <a:cubicBezTo>
                    <a:pt x="6530" y="898"/>
                    <a:pt x="6417" y="433"/>
                    <a:pt x="6225" y="0"/>
                  </a:cubicBezTo>
                  <a:lnTo>
                    <a:pt x="5535" y="0"/>
                  </a:lnTo>
                  <a:cubicBezTo>
                    <a:pt x="6626" y="1749"/>
                    <a:pt x="5359" y="4011"/>
                    <a:pt x="3305" y="4011"/>
                  </a:cubicBezTo>
                  <a:cubicBezTo>
                    <a:pt x="1251" y="4011"/>
                    <a:pt x="0" y="1749"/>
                    <a:pt x="109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3118725" y="1957675"/>
              <a:ext cx="312450" cy="183300"/>
            </a:xfrm>
            <a:custGeom>
              <a:rect b="b" l="l" r="r" t="t"/>
              <a:pathLst>
                <a:path extrusionOk="0" h="7332" w="12498">
                  <a:moveTo>
                    <a:pt x="0" y="0"/>
                  </a:moveTo>
                  <a:lnTo>
                    <a:pt x="0" y="2984"/>
                  </a:lnTo>
                  <a:cubicBezTo>
                    <a:pt x="0" y="5391"/>
                    <a:pt x="1941" y="7332"/>
                    <a:pt x="4348" y="7332"/>
                  </a:cubicBezTo>
                  <a:lnTo>
                    <a:pt x="8150" y="7332"/>
                  </a:lnTo>
                  <a:cubicBezTo>
                    <a:pt x="10557" y="7332"/>
                    <a:pt x="12498" y="5391"/>
                    <a:pt x="12498" y="2984"/>
                  </a:cubicBezTo>
                  <a:lnTo>
                    <a:pt x="12498" y="0"/>
                  </a:lnTo>
                  <a:lnTo>
                    <a:pt x="11888" y="0"/>
                  </a:lnTo>
                  <a:lnTo>
                    <a:pt x="11888" y="2984"/>
                  </a:lnTo>
                  <a:cubicBezTo>
                    <a:pt x="11888" y="5054"/>
                    <a:pt x="10220" y="6738"/>
                    <a:pt x="8150" y="6738"/>
                  </a:cubicBezTo>
                  <a:lnTo>
                    <a:pt x="4332" y="6738"/>
                  </a:lnTo>
                  <a:cubicBezTo>
                    <a:pt x="2262" y="6722"/>
                    <a:pt x="594" y="5054"/>
                    <a:pt x="594" y="2984"/>
                  </a:cubicBezTo>
                  <a:lnTo>
                    <a:pt x="594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2210300" y="2359550"/>
              <a:ext cx="457225" cy="400300"/>
            </a:xfrm>
            <a:custGeom>
              <a:rect b="b" l="l" r="r" t="t"/>
              <a:pathLst>
                <a:path extrusionOk="0" h="16012" w="18289">
                  <a:moveTo>
                    <a:pt x="12307" y="333"/>
                  </a:moveTo>
                  <a:cubicBezTo>
                    <a:pt x="13636" y="333"/>
                    <a:pt x="14991" y="826"/>
                    <a:pt x="16090" y="1926"/>
                  </a:cubicBezTo>
                  <a:cubicBezTo>
                    <a:pt x="17646" y="3482"/>
                    <a:pt x="18112" y="5808"/>
                    <a:pt x="17261" y="7829"/>
                  </a:cubicBezTo>
                  <a:cubicBezTo>
                    <a:pt x="16427" y="9851"/>
                    <a:pt x="14454" y="11182"/>
                    <a:pt x="12272" y="11182"/>
                  </a:cubicBezTo>
                  <a:lnTo>
                    <a:pt x="12272" y="11150"/>
                  </a:lnTo>
                  <a:cubicBezTo>
                    <a:pt x="11694" y="11150"/>
                    <a:pt x="11117" y="11070"/>
                    <a:pt x="10555" y="10878"/>
                  </a:cubicBezTo>
                  <a:lnTo>
                    <a:pt x="10475" y="10846"/>
                  </a:lnTo>
                  <a:cubicBezTo>
                    <a:pt x="10411" y="10830"/>
                    <a:pt x="10331" y="10797"/>
                    <a:pt x="10250" y="10765"/>
                  </a:cubicBezTo>
                  <a:lnTo>
                    <a:pt x="10154" y="10717"/>
                  </a:lnTo>
                  <a:lnTo>
                    <a:pt x="9946" y="10637"/>
                  </a:lnTo>
                  <a:lnTo>
                    <a:pt x="9849" y="10589"/>
                  </a:lnTo>
                  <a:cubicBezTo>
                    <a:pt x="9753" y="10541"/>
                    <a:pt x="9673" y="10493"/>
                    <a:pt x="9577" y="10428"/>
                  </a:cubicBezTo>
                  <a:cubicBezTo>
                    <a:pt x="9545" y="10428"/>
                    <a:pt x="9528" y="10412"/>
                    <a:pt x="9512" y="10412"/>
                  </a:cubicBezTo>
                  <a:lnTo>
                    <a:pt x="9480" y="10412"/>
                  </a:lnTo>
                  <a:cubicBezTo>
                    <a:pt x="9472" y="10404"/>
                    <a:pt x="9464" y="10400"/>
                    <a:pt x="9456" y="10400"/>
                  </a:cubicBezTo>
                  <a:cubicBezTo>
                    <a:pt x="9448" y="10400"/>
                    <a:pt x="9440" y="10404"/>
                    <a:pt x="9432" y="10412"/>
                  </a:cubicBezTo>
                  <a:lnTo>
                    <a:pt x="9416" y="10412"/>
                  </a:lnTo>
                  <a:cubicBezTo>
                    <a:pt x="9384" y="10412"/>
                    <a:pt x="9352" y="10412"/>
                    <a:pt x="9320" y="10428"/>
                  </a:cubicBezTo>
                  <a:lnTo>
                    <a:pt x="7587" y="11022"/>
                  </a:lnTo>
                  <a:lnTo>
                    <a:pt x="7587" y="11022"/>
                  </a:lnTo>
                  <a:lnTo>
                    <a:pt x="7956" y="9177"/>
                  </a:lnTo>
                  <a:cubicBezTo>
                    <a:pt x="7956" y="9161"/>
                    <a:pt x="7956" y="9129"/>
                    <a:pt x="7956" y="9113"/>
                  </a:cubicBezTo>
                  <a:cubicBezTo>
                    <a:pt x="7956" y="9049"/>
                    <a:pt x="7924" y="8985"/>
                    <a:pt x="7892" y="8936"/>
                  </a:cubicBezTo>
                  <a:lnTo>
                    <a:pt x="7876" y="8904"/>
                  </a:lnTo>
                  <a:cubicBezTo>
                    <a:pt x="7796" y="8808"/>
                    <a:pt x="7732" y="8712"/>
                    <a:pt x="7667" y="8616"/>
                  </a:cubicBezTo>
                  <a:lnTo>
                    <a:pt x="7587" y="8471"/>
                  </a:lnTo>
                  <a:cubicBezTo>
                    <a:pt x="7539" y="8407"/>
                    <a:pt x="7507" y="8343"/>
                    <a:pt x="7475" y="8279"/>
                  </a:cubicBezTo>
                  <a:cubicBezTo>
                    <a:pt x="7443" y="8214"/>
                    <a:pt x="7411" y="8150"/>
                    <a:pt x="7379" y="8086"/>
                  </a:cubicBezTo>
                  <a:cubicBezTo>
                    <a:pt x="7347" y="8006"/>
                    <a:pt x="7331" y="7990"/>
                    <a:pt x="7314" y="7942"/>
                  </a:cubicBezTo>
                  <a:cubicBezTo>
                    <a:pt x="7298" y="7894"/>
                    <a:pt x="7250" y="7781"/>
                    <a:pt x="7218" y="7717"/>
                  </a:cubicBezTo>
                  <a:cubicBezTo>
                    <a:pt x="7202" y="7669"/>
                    <a:pt x="7186" y="7637"/>
                    <a:pt x="7170" y="7589"/>
                  </a:cubicBezTo>
                  <a:cubicBezTo>
                    <a:pt x="7138" y="7509"/>
                    <a:pt x="7122" y="7428"/>
                    <a:pt x="7090" y="7348"/>
                  </a:cubicBezTo>
                  <a:cubicBezTo>
                    <a:pt x="7074" y="7316"/>
                    <a:pt x="7074" y="7284"/>
                    <a:pt x="7058" y="7252"/>
                  </a:cubicBezTo>
                  <a:cubicBezTo>
                    <a:pt x="6978" y="6931"/>
                    <a:pt x="6913" y="6610"/>
                    <a:pt x="6881" y="6273"/>
                  </a:cubicBezTo>
                  <a:cubicBezTo>
                    <a:pt x="6865" y="6097"/>
                    <a:pt x="6849" y="5936"/>
                    <a:pt x="6849" y="5760"/>
                  </a:cubicBezTo>
                  <a:cubicBezTo>
                    <a:pt x="6849" y="2492"/>
                    <a:pt x="9524" y="333"/>
                    <a:pt x="12307" y="333"/>
                  </a:cubicBezTo>
                  <a:close/>
                  <a:moveTo>
                    <a:pt x="5891" y="6508"/>
                  </a:moveTo>
                  <a:cubicBezTo>
                    <a:pt x="6039" y="6508"/>
                    <a:pt x="6183" y="6522"/>
                    <a:pt x="6336" y="6546"/>
                  </a:cubicBezTo>
                  <a:cubicBezTo>
                    <a:pt x="6336" y="6562"/>
                    <a:pt x="6336" y="6562"/>
                    <a:pt x="6336" y="6578"/>
                  </a:cubicBezTo>
                  <a:cubicBezTo>
                    <a:pt x="6336" y="6658"/>
                    <a:pt x="6352" y="6755"/>
                    <a:pt x="6368" y="6835"/>
                  </a:cubicBezTo>
                  <a:lnTo>
                    <a:pt x="6400" y="6963"/>
                  </a:lnTo>
                  <a:cubicBezTo>
                    <a:pt x="6416" y="7043"/>
                    <a:pt x="6432" y="7140"/>
                    <a:pt x="6464" y="7220"/>
                  </a:cubicBezTo>
                  <a:cubicBezTo>
                    <a:pt x="6464" y="7252"/>
                    <a:pt x="6480" y="7284"/>
                    <a:pt x="6480" y="7316"/>
                  </a:cubicBezTo>
                  <a:cubicBezTo>
                    <a:pt x="6560" y="7605"/>
                    <a:pt x="6657" y="7878"/>
                    <a:pt x="6769" y="8150"/>
                  </a:cubicBezTo>
                  <a:cubicBezTo>
                    <a:pt x="6801" y="8198"/>
                    <a:pt x="6817" y="8247"/>
                    <a:pt x="6833" y="8295"/>
                  </a:cubicBezTo>
                  <a:cubicBezTo>
                    <a:pt x="6865" y="8359"/>
                    <a:pt x="6897" y="8423"/>
                    <a:pt x="6929" y="8503"/>
                  </a:cubicBezTo>
                  <a:lnTo>
                    <a:pt x="7042" y="8696"/>
                  </a:lnTo>
                  <a:cubicBezTo>
                    <a:pt x="7074" y="8760"/>
                    <a:pt x="7090" y="8808"/>
                    <a:pt x="7122" y="8856"/>
                  </a:cubicBezTo>
                  <a:cubicBezTo>
                    <a:pt x="7186" y="8968"/>
                    <a:pt x="7250" y="9049"/>
                    <a:pt x="7331" y="9161"/>
                  </a:cubicBezTo>
                  <a:lnTo>
                    <a:pt x="7347" y="9193"/>
                  </a:lnTo>
                  <a:lnTo>
                    <a:pt x="7042" y="10733"/>
                  </a:lnTo>
                  <a:cubicBezTo>
                    <a:pt x="7010" y="10701"/>
                    <a:pt x="6962" y="10685"/>
                    <a:pt x="6913" y="10685"/>
                  </a:cubicBezTo>
                  <a:cubicBezTo>
                    <a:pt x="6544" y="10701"/>
                    <a:pt x="6544" y="11247"/>
                    <a:pt x="6913" y="11247"/>
                  </a:cubicBezTo>
                  <a:lnTo>
                    <a:pt x="6945" y="11247"/>
                  </a:lnTo>
                  <a:lnTo>
                    <a:pt x="6913" y="11423"/>
                  </a:lnTo>
                  <a:cubicBezTo>
                    <a:pt x="6897" y="11535"/>
                    <a:pt x="6929" y="11648"/>
                    <a:pt x="7010" y="11712"/>
                  </a:cubicBezTo>
                  <a:cubicBezTo>
                    <a:pt x="7042" y="11744"/>
                    <a:pt x="7058" y="11760"/>
                    <a:pt x="7090" y="11760"/>
                  </a:cubicBezTo>
                  <a:lnTo>
                    <a:pt x="7122" y="11760"/>
                  </a:lnTo>
                  <a:cubicBezTo>
                    <a:pt x="7138" y="11776"/>
                    <a:pt x="7170" y="11776"/>
                    <a:pt x="7202" y="11776"/>
                  </a:cubicBezTo>
                  <a:lnTo>
                    <a:pt x="7218" y="11776"/>
                  </a:lnTo>
                  <a:cubicBezTo>
                    <a:pt x="7250" y="11776"/>
                    <a:pt x="7282" y="11776"/>
                    <a:pt x="7314" y="11760"/>
                  </a:cubicBezTo>
                  <a:lnTo>
                    <a:pt x="9400" y="11038"/>
                  </a:lnTo>
                  <a:cubicBezTo>
                    <a:pt x="9528" y="11102"/>
                    <a:pt x="9641" y="11166"/>
                    <a:pt x="9769" y="11215"/>
                  </a:cubicBezTo>
                  <a:cubicBezTo>
                    <a:pt x="9785" y="11231"/>
                    <a:pt x="9817" y="11247"/>
                    <a:pt x="9865" y="11263"/>
                  </a:cubicBezTo>
                  <a:cubicBezTo>
                    <a:pt x="9946" y="11311"/>
                    <a:pt x="10042" y="11343"/>
                    <a:pt x="10122" y="11375"/>
                  </a:cubicBezTo>
                  <a:lnTo>
                    <a:pt x="10154" y="11391"/>
                  </a:lnTo>
                  <a:cubicBezTo>
                    <a:pt x="10074" y="12177"/>
                    <a:pt x="9785" y="12931"/>
                    <a:pt x="9320" y="13557"/>
                  </a:cubicBezTo>
                  <a:cubicBezTo>
                    <a:pt x="9272" y="13621"/>
                    <a:pt x="9256" y="13717"/>
                    <a:pt x="9272" y="13798"/>
                  </a:cubicBezTo>
                  <a:lnTo>
                    <a:pt x="9545" y="15241"/>
                  </a:lnTo>
                  <a:lnTo>
                    <a:pt x="8197" y="14776"/>
                  </a:lnTo>
                  <a:cubicBezTo>
                    <a:pt x="8168" y="14765"/>
                    <a:pt x="8138" y="14759"/>
                    <a:pt x="8108" y="14759"/>
                  </a:cubicBezTo>
                  <a:cubicBezTo>
                    <a:pt x="8052" y="14759"/>
                    <a:pt x="7998" y="14777"/>
                    <a:pt x="7956" y="14808"/>
                  </a:cubicBezTo>
                  <a:cubicBezTo>
                    <a:pt x="7251" y="15215"/>
                    <a:pt x="6490" y="15403"/>
                    <a:pt x="5744" y="15403"/>
                  </a:cubicBezTo>
                  <a:cubicBezTo>
                    <a:pt x="3810" y="15403"/>
                    <a:pt x="1971" y="14135"/>
                    <a:pt x="1427" y="12097"/>
                  </a:cubicBezTo>
                  <a:cubicBezTo>
                    <a:pt x="673" y="9273"/>
                    <a:pt x="2806" y="6514"/>
                    <a:pt x="5726" y="6514"/>
                  </a:cubicBezTo>
                  <a:cubicBezTo>
                    <a:pt x="5782" y="6510"/>
                    <a:pt x="5837" y="6508"/>
                    <a:pt x="5891" y="6508"/>
                  </a:cubicBezTo>
                  <a:close/>
                  <a:moveTo>
                    <a:pt x="12272" y="0"/>
                  </a:moveTo>
                  <a:cubicBezTo>
                    <a:pt x="9063" y="0"/>
                    <a:pt x="6400" y="2535"/>
                    <a:pt x="6272" y="5760"/>
                  </a:cubicBezTo>
                  <a:lnTo>
                    <a:pt x="6272" y="5936"/>
                  </a:lnTo>
                  <a:cubicBezTo>
                    <a:pt x="6079" y="5904"/>
                    <a:pt x="5903" y="5904"/>
                    <a:pt x="5710" y="5904"/>
                  </a:cubicBezTo>
                  <a:cubicBezTo>
                    <a:pt x="5702" y="5904"/>
                    <a:pt x="5693" y="5904"/>
                    <a:pt x="5685" y="5904"/>
                  </a:cubicBezTo>
                  <a:cubicBezTo>
                    <a:pt x="2409" y="5904"/>
                    <a:pt x="1" y="9009"/>
                    <a:pt x="817" y="12193"/>
                  </a:cubicBezTo>
                  <a:cubicBezTo>
                    <a:pt x="1405" y="14532"/>
                    <a:pt x="3500" y="16002"/>
                    <a:pt x="5713" y="16002"/>
                  </a:cubicBezTo>
                  <a:cubicBezTo>
                    <a:pt x="6521" y="16002"/>
                    <a:pt x="7345" y="15806"/>
                    <a:pt x="8117" y="15386"/>
                  </a:cubicBezTo>
                  <a:lnTo>
                    <a:pt x="9849" y="15995"/>
                  </a:lnTo>
                  <a:cubicBezTo>
                    <a:pt x="9881" y="15995"/>
                    <a:pt x="9914" y="16011"/>
                    <a:pt x="9946" y="16011"/>
                  </a:cubicBezTo>
                  <a:cubicBezTo>
                    <a:pt x="10138" y="16011"/>
                    <a:pt x="10266" y="15835"/>
                    <a:pt x="10234" y="15642"/>
                  </a:cubicBezTo>
                  <a:lnTo>
                    <a:pt x="9881" y="13814"/>
                  </a:lnTo>
                  <a:cubicBezTo>
                    <a:pt x="10347" y="13140"/>
                    <a:pt x="10635" y="12370"/>
                    <a:pt x="10732" y="11551"/>
                  </a:cubicBezTo>
                  <a:cubicBezTo>
                    <a:pt x="11229" y="11696"/>
                    <a:pt x="11759" y="11760"/>
                    <a:pt x="12272" y="11760"/>
                  </a:cubicBezTo>
                  <a:cubicBezTo>
                    <a:pt x="15593" y="11760"/>
                    <a:pt x="18272" y="9065"/>
                    <a:pt x="18288" y="5760"/>
                  </a:cubicBezTo>
                  <a:cubicBezTo>
                    <a:pt x="18144" y="2535"/>
                    <a:pt x="15497" y="0"/>
                    <a:pt x="1227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2437675" y="2536825"/>
              <a:ext cx="158850" cy="14875"/>
            </a:xfrm>
            <a:custGeom>
              <a:rect b="b" l="l" r="r" t="t"/>
              <a:pathLst>
                <a:path extrusionOk="0" h="595" w="6354">
                  <a:moveTo>
                    <a:pt x="401" y="0"/>
                  </a:moveTo>
                  <a:cubicBezTo>
                    <a:pt x="0" y="0"/>
                    <a:pt x="0" y="594"/>
                    <a:pt x="401" y="594"/>
                  </a:cubicBezTo>
                  <a:lnTo>
                    <a:pt x="5952" y="594"/>
                  </a:lnTo>
                  <a:cubicBezTo>
                    <a:pt x="6354" y="594"/>
                    <a:pt x="6354" y="0"/>
                    <a:pt x="595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437675" y="2495925"/>
              <a:ext cx="158850" cy="14850"/>
            </a:xfrm>
            <a:custGeom>
              <a:rect b="b" l="l" r="r" t="t"/>
              <a:pathLst>
                <a:path extrusionOk="0" h="594" w="6354">
                  <a:moveTo>
                    <a:pt x="401" y="0"/>
                  </a:moveTo>
                  <a:cubicBezTo>
                    <a:pt x="0" y="0"/>
                    <a:pt x="0" y="594"/>
                    <a:pt x="401" y="594"/>
                  </a:cubicBezTo>
                  <a:lnTo>
                    <a:pt x="5952" y="594"/>
                  </a:lnTo>
                  <a:cubicBezTo>
                    <a:pt x="6354" y="594"/>
                    <a:pt x="6354" y="0"/>
                    <a:pt x="595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437675" y="2455000"/>
              <a:ext cx="158850" cy="15275"/>
            </a:xfrm>
            <a:custGeom>
              <a:rect b="b" l="l" r="r" t="t"/>
              <a:pathLst>
                <a:path extrusionOk="0" h="611" w="6354">
                  <a:moveTo>
                    <a:pt x="401" y="1"/>
                  </a:moveTo>
                  <a:cubicBezTo>
                    <a:pt x="0" y="1"/>
                    <a:pt x="0" y="610"/>
                    <a:pt x="401" y="610"/>
                  </a:cubicBezTo>
                  <a:lnTo>
                    <a:pt x="5952" y="610"/>
                  </a:lnTo>
                  <a:cubicBezTo>
                    <a:pt x="6354" y="610"/>
                    <a:pt x="6354" y="1"/>
                    <a:pt x="595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310925" y="2626275"/>
              <a:ext cx="16475" cy="13900"/>
            </a:xfrm>
            <a:custGeom>
              <a:rect b="b" l="l" r="r" t="t"/>
              <a:pathLst>
                <a:path extrusionOk="0" h="556" w="659">
                  <a:moveTo>
                    <a:pt x="370" y="0"/>
                  </a:moveTo>
                  <a:cubicBezTo>
                    <a:pt x="129" y="0"/>
                    <a:pt x="1" y="305"/>
                    <a:pt x="177" y="481"/>
                  </a:cubicBezTo>
                  <a:cubicBezTo>
                    <a:pt x="233" y="532"/>
                    <a:pt x="302" y="556"/>
                    <a:pt x="370" y="556"/>
                  </a:cubicBezTo>
                  <a:cubicBezTo>
                    <a:pt x="517" y="556"/>
                    <a:pt x="658" y="448"/>
                    <a:pt x="658" y="273"/>
                  </a:cubicBezTo>
                  <a:cubicBezTo>
                    <a:pt x="658" y="128"/>
                    <a:pt x="530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2343825" y="2626275"/>
              <a:ext cx="16450" cy="13900"/>
            </a:xfrm>
            <a:custGeom>
              <a:rect b="b" l="l" r="r" t="t"/>
              <a:pathLst>
                <a:path extrusionOk="0" h="556" w="658">
                  <a:moveTo>
                    <a:pt x="385" y="0"/>
                  </a:moveTo>
                  <a:cubicBezTo>
                    <a:pt x="128" y="0"/>
                    <a:pt x="0" y="305"/>
                    <a:pt x="177" y="481"/>
                  </a:cubicBezTo>
                  <a:cubicBezTo>
                    <a:pt x="233" y="532"/>
                    <a:pt x="302" y="556"/>
                    <a:pt x="370" y="556"/>
                  </a:cubicBezTo>
                  <a:cubicBezTo>
                    <a:pt x="516" y="556"/>
                    <a:pt x="658" y="448"/>
                    <a:pt x="658" y="273"/>
                  </a:cubicBezTo>
                  <a:cubicBezTo>
                    <a:pt x="658" y="128"/>
                    <a:pt x="530" y="0"/>
                    <a:pt x="38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7152850" y="1957675"/>
              <a:ext cx="34500" cy="8425"/>
            </a:xfrm>
            <a:custGeom>
              <a:rect b="b" l="l" r="r" t="t"/>
              <a:pathLst>
                <a:path extrusionOk="0" h="337" w="1380">
                  <a:moveTo>
                    <a:pt x="16" y="0"/>
                  </a:moveTo>
                  <a:cubicBezTo>
                    <a:pt x="0" y="96"/>
                    <a:pt x="48" y="209"/>
                    <a:pt x="129" y="273"/>
                  </a:cubicBezTo>
                  <a:cubicBezTo>
                    <a:pt x="145" y="289"/>
                    <a:pt x="177" y="321"/>
                    <a:pt x="209" y="321"/>
                  </a:cubicBezTo>
                  <a:lnTo>
                    <a:pt x="225" y="321"/>
                  </a:lnTo>
                  <a:cubicBezTo>
                    <a:pt x="257" y="337"/>
                    <a:pt x="273" y="337"/>
                    <a:pt x="305" y="337"/>
                  </a:cubicBezTo>
                  <a:lnTo>
                    <a:pt x="321" y="337"/>
                  </a:lnTo>
                  <a:cubicBezTo>
                    <a:pt x="353" y="337"/>
                    <a:pt x="385" y="337"/>
                    <a:pt x="417" y="321"/>
                  </a:cubicBezTo>
                  <a:lnTo>
                    <a:pt x="1380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6998025" y="1957675"/>
              <a:ext cx="340150" cy="114725"/>
            </a:xfrm>
            <a:custGeom>
              <a:rect b="b" l="l" r="r" t="t"/>
              <a:pathLst>
                <a:path extrusionOk="0" h="4589" w="13606">
                  <a:moveTo>
                    <a:pt x="0" y="0"/>
                  </a:moveTo>
                  <a:cubicBezTo>
                    <a:pt x="257" y="2599"/>
                    <a:pt x="2423" y="4572"/>
                    <a:pt x="5038" y="4588"/>
                  </a:cubicBezTo>
                  <a:cubicBezTo>
                    <a:pt x="5872" y="4588"/>
                    <a:pt x="6691" y="4380"/>
                    <a:pt x="7445" y="3979"/>
                  </a:cubicBezTo>
                  <a:lnTo>
                    <a:pt x="9161" y="4572"/>
                  </a:lnTo>
                  <a:cubicBezTo>
                    <a:pt x="9193" y="4588"/>
                    <a:pt x="9225" y="4588"/>
                    <a:pt x="9258" y="4588"/>
                  </a:cubicBezTo>
                  <a:cubicBezTo>
                    <a:pt x="9338" y="4588"/>
                    <a:pt x="9402" y="4572"/>
                    <a:pt x="9466" y="4524"/>
                  </a:cubicBezTo>
                  <a:cubicBezTo>
                    <a:pt x="9546" y="4444"/>
                    <a:pt x="9578" y="4348"/>
                    <a:pt x="9562" y="4235"/>
                  </a:cubicBezTo>
                  <a:lnTo>
                    <a:pt x="9209" y="2406"/>
                  </a:lnTo>
                  <a:cubicBezTo>
                    <a:pt x="9659" y="1733"/>
                    <a:pt x="9947" y="947"/>
                    <a:pt x="10044" y="144"/>
                  </a:cubicBezTo>
                  <a:cubicBezTo>
                    <a:pt x="10541" y="273"/>
                    <a:pt x="11054" y="353"/>
                    <a:pt x="11584" y="353"/>
                  </a:cubicBezTo>
                  <a:cubicBezTo>
                    <a:pt x="12274" y="353"/>
                    <a:pt x="12947" y="225"/>
                    <a:pt x="13605" y="0"/>
                  </a:cubicBezTo>
                  <a:lnTo>
                    <a:pt x="9450" y="0"/>
                  </a:lnTo>
                  <a:cubicBezTo>
                    <a:pt x="9370" y="770"/>
                    <a:pt x="9081" y="1524"/>
                    <a:pt x="8632" y="2150"/>
                  </a:cubicBezTo>
                  <a:cubicBezTo>
                    <a:pt x="8584" y="2214"/>
                    <a:pt x="8568" y="2294"/>
                    <a:pt x="8584" y="2390"/>
                  </a:cubicBezTo>
                  <a:lnTo>
                    <a:pt x="8856" y="3834"/>
                  </a:lnTo>
                  <a:lnTo>
                    <a:pt x="7493" y="3369"/>
                  </a:lnTo>
                  <a:cubicBezTo>
                    <a:pt x="7457" y="3355"/>
                    <a:pt x="7421" y="3347"/>
                    <a:pt x="7385" y="3347"/>
                  </a:cubicBezTo>
                  <a:cubicBezTo>
                    <a:pt x="7340" y="3347"/>
                    <a:pt x="7296" y="3359"/>
                    <a:pt x="7252" y="3385"/>
                  </a:cubicBezTo>
                  <a:cubicBezTo>
                    <a:pt x="6578" y="3786"/>
                    <a:pt x="5808" y="3979"/>
                    <a:pt x="5038" y="3995"/>
                  </a:cubicBezTo>
                  <a:cubicBezTo>
                    <a:pt x="2760" y="3979"/>
                    <a:pt x="851" y="2262"/>
                    <a:pt x="61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4189225" y="3180550"/>
              <a:ext cx="380250" cy="337350"/>
            </a:xfrm>
            <a:custGeom>
              <a:rect b="b" l="l" r="r" t="t"/>
              <a:pathLst>
                <a:path extrusionOk="0" h="13494" w="15210">
                  <a:moveTo>
                    <a:pt x="9353" y="819"/>
                  </a:moveTo>
                  <a:cubicBezTo>
                    <a:pt x="9450" y="867"/>
                    <a:pt x="9562" y="899"/>
                    <a:pt x="9658" y="931"/>
                  </a:cubicBezTo>
                  <a:lnTo>
                    <a:pt x="9658" y="915"/>
                  </a:lnTo>
                  <a:lnTo>
                    <a:pt x="9771" y="963"/>
                  </a:lnTo>
                  <a:cubicBezTo>
                    <a:pt x="10011" y="1060"/>
                    <a:pt x="10252" y="1156"/>
                    <a:pt x="10476" y="1284"/>
                  </a:cubicBezTo>
                  <a:lnTo>
                    <a:pt x="10621" y="1365"/>
                  </a:lnTo>
                  <a:cubicBezTo>
                    <a:pt x="10685" y="1397"/>
                    <a:pt x="10749" y="1429"/>
                    <a:pt x="10829" y="1477"/>
                  </a:cubicBezTo>
                  <a:cubicBezTo>
                    <a:pt x="10894" y="1509"/>
                    <a:pt x="11006" y="1589"/>
                    <a:pt x="11102" y="1653"/>
                  </a:cubicBezTo>
                  <a:lnTo>
                    <a:pt x="11150" y="1685"/>
                  </a:lnTo>
                  <a:cubicBezTo>
                    <a:pt x="10878" y="1894"/>
                    <a:pt x="10573" y="2070"/>
                    <a:pt x="10268" y="2215"/>
                  </a:cubicBezTo>
                  <a:cubicBezTo>
                    <a:pt x="10043" y="1701"/>
                    <a:pt x="9738" y="1236"/>
                    <a:pt x="9353" y="819"/>
                  </a:cubicBezTo>
                  <a:close/>
                  <a:moveTo>
                    <a:pt x="5856" y="835"/>
                  </a:moveTo>
                  <a:lnTo>
                    <a:pt x="5856" y="835"/>
                  </a:lnTo>
                  <a:cubicBezTo>
                    <a:pt x="5487" y="1252"/>
                    <a:pt x="5182" y="1717"/>
                    <a:pt x="4958" y="2231"/>
                  </a:cubicBezTo>
                  <a:cubicBezTo>
                    <a:pt x="4653" y="2070"/>
                    <a:pt x="4348" y="1894"/>
                    <a:pt x="4059" y="1701"/>
                  </a:cubicBezTo>
                  <a:lnTo>
                    <a:pt x="4123" y="1653"/>
                  </a:lnTo>
                  <a:cubicBezTo>
                    <a:pt x="4220" y="1605"/>
                    <a:pt x="4300" y="1541"/>
                    <a:pt x="4396" y="1493"/>
                  </a:cubicBezTo>
                  <a:cubicBezTo>
                    <a:pt x="4476" y="1429"/>
                    <a:pt x="4524" y="1413"/>
                    <a:pt x="4589" y="1365"/>
                  </a:cubicBezTo>
                  <a:lnTo>
                    <a:pt x="4733" y="1284"/>
                  </a:lnTo>
                  <a:cubicBezTo>
                    <a:pt x="4958" y="1172"/>
                    <a:pt x="5198" y="1060"/>
                    <a:pt x="5455" y="963"/>
                  </a:cubicBezTo>
                  <a:lnTo>
                    <a:pt x="5551" y="931"/>
                  </a:lnTo>
                  <a:cubicBezTo>
                    <a:pt x="5647" y="899"/>
                    <a:pt x="5760" y="867"/>
                    <a:pt x="5856" y="835"/>
                  </a:cubicBezTo>
                  <a:close/>
                  <a:moveTo>
                    <a:pt x="7300" y="610"/>
                  </a:moveTo>
                  <a:lnTo>
                    <a:pt x="7300" y="2792"/>
                  </a:lnTo>
                  <a:cubicBezTo>
                    <a:pt x="6690" y="2776"/>
                    <a:pt x="6097" y="2648"/>
                    <a:pt x="5519" y="2439"/>
                  </a:cubicBezTo>
                  <a:cubicBezTo>
                    <a:pt x="6000" y="1445"/>
                    <a:pt x="6626" y="755"/>
                    <a:pt x="7300" y="610"/>
                  </a:cubicBezTo>
                  <a:close/>
                  <a:moveTo>
                    <a:pt x="7910" y="627"/>
                  </a:moveTo>
                  <a:cubicBezTo>
                    <a:pt x="8599" y="771"/>
                    <a:pt x="9225" y="1461"/>
                    <a:pt x="9690" y="2455"/>
                  </a:cubicBezTo>
                  <a:cubicBezTo>
                    <a:pt x="9113" y="2664"/>
                    <a:pt x="8519" y="2792"/>
                    <a:pt x="7910" y="2808"/>
                  </a:cubicBezTo>
                  <a:lnTo>
                    <a:pt x="7910" y="627"/>
                  </a:lnTo>
                  <a:close/>
                  <a:moveTo>
                    <a:pt x="5294" y="3001"/>
                  </a:moveTo>
                  <a:cubicBezTo>
                    <a:pt x="5936" y="3242"/>
                    <a:pt x="6610" y="3370"/>
                    <a:pt x="7300" y="3402"/>
                  </a:cubicBezTo>
                  <a:lnTo>
                    <a:pt x="7300" y="6434"/>
                  </a:lnTo>
                  <a:lnTo>
                    <a:pt x="4685" y="6434"/>
                  </a:lnTo>
                  <a:cubicBezTo>
                    <a:pt x="4701" y="5263"/>
                    <a:pt x="4909" y="4108"/>
                    <a:pt x="5294" y="3001"/>
                  </a:cubicBezTo>
                  <a:close/>
                  <a:moveTo>
                    <a:pt x="3578" y="2086"/>
                  </a:moveTo>
                  <a:cubicBezTo>
                    <a:pt x="3931" y="2359"/>
                    <a:pt x="4316" y="2584"/>
                    <a:pt x="4733" y="2776"/>
                  </a:cubicBezTo>
                  <a:cubicBezTo>
                    <a:pt x="4316" y="3964"/>
                    <a:pt x="4091" y="5199"/>
                    <a:pt x="4075" y="6450"/>
                  </a:cubicBezTo>
                  <a:lnTo>
                    <a:pt x="1444" y="6450"/>
                  </a:lnTo>
                  <a:cubicBezTo>
                    <a:pt x="1524" y="4766"/>
                    <a:pt x="2294" y="3193"/>
                    <a:pt x="3578" y="2086"/>
                  </a:cubicBezTo>
                  <a:close/>
                  <a:moveTo>
                    <a:pt x="9915" y="3033"/>
                  </a:moveTo>
                  <a:cubicBezTo>
                    <a:pt x="10300" y="4124"/>
                    <a:pt x="10509" y="5279"/>
                    <a:pt x="10525" y="6450"/>
                  </a:cubicBezTo>
                  <a:lnTo>
                    <a:pt x="7893" y="6450"/>
                  </a:lnTo>
                  <a:lnTo>
                    <a:pt x="7910" y="3434"/>
                  </a:lnTo>
                  <a:cubicBezTo>
                    <a:pt x="8599" y="3402"/>
                    <a:pt x="9273" y="3258"/>
                    <a:pt x="9915" y="3033"/>
                  </a:cubicBezTo>
                  <a:close/>
                  <a:moveTo>
                    <a:pt x="11648" y="2102"/>
                  </a:moveTo>
                  <a:cubicBezTo>
                    <a:pt x="12915" y="3193"/>
                    <a:pt x="13685" y="4782"/>
                    <a:pt x="13765" y="6450"/>
                  </a:cubicBezTo>
                  <a:lnTo>
                    <a:pt x="11134" y="6450"/>
                  </a:lnTo>
                  <a:cubicBezTo>
                    <a:pt x="11118" y="5215"/>
                    <a:pt x="10910" y="3964"/>
                    <a:pt x="10493" y="2792"/>
                  </a:cubicBezTo>
                  <a:cubicBezTo>
                    <a:pt x="10894" y="2600"/>
                    <a:pt x="11279" y="2375"/>
                    <a:pt x="11648" y="2102"/>
                  </a:cubicBezTo>
                  <a:close/>
                  <a:moveTo>
                    <a:pt x="7316" y="7044"/>
                  </a:moveTo>
                  <a:lnTo>
                    <a:pt x="7300" y="10076"/>
                  </a:lnTo>
                  <a:cubicBezTo>
                    <a:pt x="6626" y="10092"/>
                    <a:pt x="5952" y="10236"/>
                    <a:pt x="5294" y="10477"/>
                  </a:cubicBezTo>
                  <a:cubicBezTo>
                    <a:pt x="4909" y="9370"/>
                    <a:pt x="4701" y="8215"/>
                    <a:pt x="4685" y="7044"/>
                  </a:cubicBezTo>
                  <a:close/>
                  <a:moveTo>
                    <a:pt x="10541" y="7060"/>
                  </a:moveTo>
                  <a:cubicBezTo>
                    <a:pt x="10525" y="8231"/>
                    <a:pt x="10316" y="9386"/>
                    <a:pt x="9931" y="10493"/>
                  </a:cubicBezTo>
                  <a:cubicBezTo>
                    <a:pt x="9273" y="10252"/>
                    <a:pt x="8599" y="10124"/>
                    <a:pt x="7926" y="10092"/>
                  </a:cubicBezTo>
                  <a:lnTo>
                    <a:pt x="7910" y="7060"/>
                  </a:lnTo>
                  <a:close/>
                  <a:moveTo>
                    <a:pt x="4075" y="7044"/>
                  </a:moveTo>
                  <a:cubicBezTo>
                    <a:pt x="4091" y="8295"/>
                    <a:pt x="4316" y="9531"/>
                    <a:pt x="4733" y="10718"/>
                  </a:cubicBezTo>
                  <a:cubicBezTo>
                    <a:pt x="4316" y="10894"/>
                    <a:pt x="3931" y="11135"/>
                    <a:pt x="3578" y="11408"/>
                  </a:cubicBezTo>
                  <a:cubicBezTo>
                    <a:pt x="2294" y="10301"/>
                    <a:pt x="1524" y="8728"/>
                    <a:pt x="1444" y="7044"/>
                  </a:cubicBezTo>
                  <a:close/>
                  <a:moveTo>
                    <a:pt x="13765" y="7060"/>
                  </a:moveTo>
                  <a:cubicBezTo>
                    <a:pt x="13685" y="8744"/>
                    <a:pt x="12915" y="10301"/>
                    <a:pt x="11648" y="11408"/>
                  </a:cubicBezTo>
                  <a:lnTo>
                    <a:pt x="11648" y="11424"/>
                  </a:lnTo>
                  <a:cubicBezTo>
                    <a:pt x="11279" y="11151"/>
                    <a:pt x="10894" y="10910"/>
                    <a:pt x="10493" y="10718"/>
                  </a:cubicBezTo>
                  <a:cubicBezTo>
                    <a:pt x="10910" y="9547"/>
                    <a:pt x="11118" y="8311"/>
                    <a:pt x="11134" y="7060"/>
                  </a:cubicBezTo>
                  <a:close/>
                  <a:moveTo>
                    <a:pt x="4958" y="11279"/>
                  </a:moveTo>
                  <a:cubicBezTo>
                    <a:pt x="5182" y="11777"/>
                    <a:pt x="5487" y="12258"/>
                    <a:pt x="5872" y="12659"/>
                  </a:cubicBezTo>
                  <a:cubicBezTo>
                    <a:pt x="5760" y="12627"/>
                    <a:pt x="5663" y="12595"/>
                    <a:pt x="5567" y="12563"/>
                  </a:cubicBezTo>
                  <a:lnTo>
                    <a:pt x="5455" y="12515"/>
                  </a:lnTo>
                  <a:cubicBezTo>
                    <a:pt x="5375" y="12482"/>
                    <a:pt x="5294" y="12466"/>
                    <a:pt x="5214" y="12418"/>
                  </a:cubicBezTo>
                  <a:lnTo>
                    <a:pt x="5198" y="12418"/>
                  </a:lnTo>
                  <a:cubicBezTo>
                    <a:pt x="5038" y="12354"/>
                    <a:pt x="4893" y="12290"/>
                    <a:pt x="4733" y="12210"/>
                  </a:cubicBezTo>
                  <a:lnTo>
                    <a:pt x="4589" y="12130"/>
                  </a:lnTo>
                  <a:lnTo>
                    <a:pt x="4412" y="12017"/>
                  </a:lnTo>
                  <a:cubicBezTo>
                    <a:pt x="4316" y="11969"/>
                    <a:pt x="4203" y="11905"/>
                    <a:pt x="4123" y="11841"/>
                  </a:cubicBezTo>
                  <a:lnTo>
                    <a:pt x="4075" y="11793"/>
                  </a:lnTo>
                  <a:cubicBezTo>
                    <a:pt x="4348" y="11600"/>
                    <a:pt x="4653" y="11424"/>
                    <a:pt x="4958" y="11279"/>
                  </a:cubicBezTo>
                  <a:close/>
                  <a:moveTo>
                    <a:pt x="10252" y="11279"/>
                  </a:moveTo>
                  <a:cubicBezTo>
                    <a:pt x="10573" y="11424"/>
                    <a:pt x="10862" y="11600"/>
                    <a:pt x="11150" y="11793"/>
                  </a:cubicBezTo>
                  <a:lnTo>
                    <a:pt x="11086" y="11841"/>
                  </a:lnTo>
                  <a:cubicBezTo>
                    <a:pt x="10990" y="11905"/>
                    <a:pt x="10894" y="11969"/>
                    <a:pt x="10797" y="12033"/>
                  </a:cubicBezTo>
                  <a:lnTo>
                    <a:pt x="10621" y="12130"/>
                  </a:lnTo>
                  <a:lnTo>
                    <a:pt x="10476" y="12210"/>
                  </a:lnTo>
                  <a:cubicBezTo>
                    <a:pt x="10332" y="12290"/>
                    <a:pt x="10188" y="12354"/>
                    <a:pt x="10043" y="12418"/>
                  </a:cubicBezTo>
                  <a:lnTo>
                    <a:pt x="10011" y="12434"/>
                  </a:lnTo>
                  <a:lnTo>
                    <a:pt x="9771" y="12531"/>
                  </a:lnTo>
                  <a:lnTo>
                    <a:pt x="9658" y="12563"/>
                  </a:lnTo>
                  <a:cubicBezTo>
                    <a:pt x="9546" y="12595"/>
                    <a:pt x="9450" y="12627"/>
                    <a:pt x="9353" y="12659"/>
                  </a:cubicBezTo>
                  <a:cubicBezTo>
                    <a:pt x="9722" y="12258"/>
                    <a:pt x="10027" y="11777"/>
                    <a:pt x="10252" y="11279"/>
                  </a:cubicBezTo>
                  <a:close/>
                  <a:moveTo>
                    <a:pt x="7300" y="10686"/>
                  </a:moveTo>
                  <a:lnTo>
                    <a:pt x="7300" y="12884"/>
                  </a:lnTo>
                  <a:cubicBezTo>
                    <a:pt x="6626" y="12723"/>
                    <a:pt x="6000" y="12033"/>
                    <a:pt x="5519" y="11039"/>
                  </a:cubicBezTo>
                  <a:cubicBezTo>
                    <a:pt x="6097" y="10830"/>
                    <a:pt x="6690" y="10718"/>
                    <a:pt x="7300" y="10686"/>
                  </a:cubicBezTo>
                  <a:close/>
                  <a:moveTo>
                    <a:pt x="7910" y="10686"/>
                  </a:moveTo>
                  <a:cubicBezTo>
                    <a:pt x="8519" y="10718"/>
                    <a:pt x="9113" y="10830"/>
                    <a:pt x="9690" y="11039"/>
                  </a:cubicBezTo>
                  <a:cubicBezTo>
                    <a:pt x="9225" y="12049"/>
                    <a:pt x="8599" y="12723"/>
                    <a:pt x="7910" y="12884"/>
                  </a:cubicBezTo>
                  <a:lnTo>
                    <a:pt x="7910" y="10686"/>
                  </a:lnTo>
                  <a:close/>
                  <a:moveTo>
                    <a:pt x="7204" y="1"/>
                  </a:moveTo>
                  <a:lnTo>
                    <a:pt x="6947" y="17"/>
                  </a:lnTo>
                  <a:lnTo>
                    <a:pt x="6883" y="17"/>
                  </a:lnTo>
                  <a:cubicBezTo>
                    <a:pt x="6786" y="33"/>
                    <a:pt x="6690" y="49"/>
                    <a:pt x="6578" y="65"/>
                  </a:cubicBezTo>
                  <a:cubicBezTo>
                    <a:pt x="5407" y="241"/>
                    <a:pt x="4316" y="723"/>
                    <a:pt x="3385" y="1461"/>
                  </a:cubicBezTo>
                  <a:lnTo>
                    <a:pt x="3369" y="1477"/>
                  </a:lnTo>
                  <a:cubicBezTo>
                    <a:pt x="0" y="4188"/>
                    <a:pt x="0" y="9306"/>
                    <a:pt x="3369" y="12001"/>
                  </a:cubicBezTo>
                  <a:lnTo>
                    <a:pt x="3385" y="12033"/>
                  </a:lnTo>
                  <a:cubicBezTo>
                    <a:pt x="4316" y="12771"/>
                    <a:pt x="5407" y="13253"/>
                    <a:pt x="6578" y="13429"/>
                  </a:cubicBezTo>
                  <a:lnTo>
                    <a:pt x="6883" y="13461"/>
                  </a:lnTo>
                  <a:lnTo>
                    <a:pt x="6947" y="13461"/>
                  </a:lnTo>
                  <a:lnTo>
                    <a:pt x="7204" y="13493"/>
                  </a:lnTo>
                  <a:lnTo>
                    <a:pt x="8006" y="13493"/>
                  </a:lnTo>
                  <a:lnTo>
                    <a:pt x="8279" y="13461"/>
                  </a:lnTo>
                  <a:lnTo>
                    <a:pt x="8327" y="13461"/>
                  </a:lnTo>
                  <a:lnTo>
                    <a:pt x="8631" y="13429"/>
                  </a:lnTo>
                  <a:lnTo>
                    <a:pt x="8648" y="13429"/>
                  </a:lnTo>
                  <a:cubicBezTo>
                    <a:pt x="9819" y="13253"/>
                    <a:pt x="10910" y="12771"/>
                    <a:pt x="11840" y="12033"/>
                  </a:cubicBezTo>
                  <a:lnTo>
                    <a:pt x="11856" y="12001"/>
                  </a:lnTo>
                  <a:cubicBezTo>
                    <a:pt x="15209" y="9306"/>
                    <a:pt x="15209" y="4188"/>
                    <a:pt x="11856" y="1477"/>
                  </a:cubicBezTo>
                  <a:lnTo>
                    <a:pt x="11840" y="1461"/>
                  </a:lnTo>
                  <a:cubicBezTo>
                    <a:pt x="10910" y="723"/>
                    <a:pt x="9803" y="241"/>
                    <a:pt x="8631" y="65"/>
                  </a:cubicBezTo>
                  <a:cubicBezTo>
                    <a:pt x="8535" y="49"/>
                    <a:pt x="8423" y="33"/>
                    <a:pt x="8327" y="17"/>
                  </a:cubicBezTo>
                  <a:lnTo>
                    <a:pt x="8279" y="17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6866075" y="2530000"/>
              <a:ext cx="380250" cy="336950"/>
            </a:xfrm>
            <a:custGeom>
              <a:rect b="b" l="l" r="r" t="t"/>
              <a:pathLst>
                <a:path extrusionOk="0" h="13478" w="15210">
                  <a:moveTo>
                    <a:pt x="5856" y="819"/>
                  </a:moveTo>
                  <a:cubicBezTo>
                    <a:pt x="5487" y="1236"/>
                    <a:pt x="5182" y="1701"/>
                    <a:pt x="4958" y="2215"/>
                  </a:cubicBezTo>
                  <a:cubicBezTo>
                    <a:pt x="4637" y="2070"/>
                    <a:pt x="4348" y="1894"/>
                    <a:pt x="4059" y="1701"/>
                  </a:cubicBezTo>
                  <a:lnTo>
                    <a:pt x="4123" y="1653"/>
                  </a:lnTo>
                  <a:cubicBezTo>
                    <a:pt x="4204" y="1589"/>
                    <a:pt x="4300" y="1525"/>
                    <a:pt x="4396" y="1477"/>
                  </a:cubicBezTo>
                  <a:cubicBezTo>
                    <a:pt x="4476" y="1413"/>
                    <a:pt x="4524" y="1396"/>
                    <a:pt x="4589" y="1364"/>
                  </a:cubicBezTo>
                  <a:lnTo>
                    <a:pt x="4733" y="1284"/>
                  </a:lnTo>
                  <a:cubicBezTo>
                    <a:pt x="4974" y="1156"/>
                    <a:pt x="5198" y="1060"/>
                    <a:pt x="5455" y="963"/>
                  </a:cubicBezTo>
                  <a:lnTo>
                    <a:pt x="5551" y="931"/>
                  </a:lnTo>
                  <a:cubicBezTo>
                    <a:pt x="5663" y="883"/>
                    <a:pt x="5760" y="851"/>
                    <a:pt x="5856" y="819"/>
                  </a:cubicBezTo>
                  <a:close/>
                  <a:moveTo>
                    <a:pt x="9337" y="819"/>
                  </a:moveTo>
                  <a:cubicBezTo>
                    <a:pt x="9450" y="851"/>
                    <a:pt x="9546" y="883"/>
                    <a:pt x="9642" y="931"/>
                  </a:cubicBezTo>
                  <a:lnTo>
                    <a:pt x="9642" y="915"/>
                  </a:lnTo>
                  <a:lnTo>
                    <a:pt x="9755" y="963"/>
                  </a:lnTo>
                  <a:cubicBezTo>
                    <a:pt x="9995" y="1044"/>
                    <a:pt x="10236" y="1156"/>
                    <a:pt x="10477" y="1284"/>
                  </a:cubicBezTo>
                  <a:lnTo>
                    <a:pt x="10605" y="1348"/>
                  </a:lnTo>
                  <a:cubicBezTo>
                    <a:pt x="10685" y="1396"/>
                    <a:pt x="10749" y="1429"/>
                    <a:pt x="10813" y="1477"/>
                  </a:cubicBezTo>
                  <a:cubicBezTo>
                    <a:pt x="10878" y="1509"/>
                    <a:pt x="10990" y="1589"/>
                    <a:pt x="11070" y="1637"/>
                  </a:cubicBezTo>
                  <a:lnTo>
                    <a:pt x="11134" y="1685"/>
                  </a:lnTo>
                  <a:cubicBezTo>
                    <a:pt x="10846" y="1878"/>
                    <a:pt x="10557" y="2054"/>
                    <a:pt x="10236" y="2215"/>
                  </a:cubicBezTo>
                  <a:cubicBezTo>
                    <a:pt x="10011" y="1701"/>
                    <a:pt x="9706" y="1236"/>
                    <a:pt x="9337" y="819"/>
                  </a:cubicBezTo>
                  <a:close/>
                  <a:moveTo>
                    <a:pt x="7300" y="594"/>
                  </a:moveTo>
                  <a:lnTo>
                    <a:pt x="7300" y="2792"/>
                  </a:lnTo>
                  <a:cubicBezTo>
                    <a:pt x="6690" y="2760"/>
                    <a:pt x="6081" y="2648"/>
                    <a:pt x="5519" y="2439"/>
                  </a:cubicBezTo>
                  <a:cubicBezTo>
                    <a:pt x="5984" y="1445"/>
                    <a:pt x="6610" y="755"/>
                    <a:pt x="7300" y="594"/>
                  </a:cubicBezTo>
                  <a:close/>
                  <a:moveTo>
                    <a:pt x="7894" y="594"/>
                  </a:moveTo>
                  <a:cubicBezTo>
                    <a:pt x="8583" y="755"/>
                    <a:pt x="9209" y="1445"/>
                    <a:pt x="9674" y="2439"/>
                  </a:cubicBezTo>
                  <a:cubicBezTo>
                    <a:pt x="9113" y="2648"/>
                    <a:pt x="8503" y="2760"/>
                    <a:pt x="7894" y="2792"/>
                  </a:cubicBezTo>
                  <a:lnTo>
                    <a:pt x="7894" y="594"/>
                  </a:lnTo>
                  <a:close/>
                  <a:moveTo>
                    <a:pt x="3562" y="2086"/>
                  </a:moveTo>
                  <a:cubicBezTo>
                    <a:pt x="3931" y="2343"/>
                    <a:pt x="4316" y="2584"/>
                    <a:pt x="4717" y="2776"/>
                  </a:cubicBezTo>
                  <a:cubicBezTo>
                    <a:pt x="4300" y="3947"/>
                    <a:pt x="4075" y="5183"/>
                    <a:pt x="4075" y="6434"/>
                  </a:cubicBezTo>
                  <a:lnTo>
                    <a:pt x="1444" y="6434"/>
                  </a:lnTo>
                  <a:cubicBezTo>
                    <a:pt x="1524" y="4749"/>
                    <a:pt x="2294" y="3177"/>
                    <a:pt x="3562" y="2086"/>
                  </a:cubicBezTo>
                  <a:close/>
                  <a:moveTo>
                    <a:pt x="5278" y="3001"/>
                  </a:moveTo>
                  <a:cubicBezTo>
                    <a:pt x="5920" y="3241"/>
                    <a:pt x="6610" y="3370"/>
                    <a:pt x="7284" y="3402"/>
                  </a:cubicBezTo>
                  <a:lnTo>
                    <a:pt x="7300" y="6434"/>
                  </a:lnTo>
                  <a:lnTo>
                    <a:pt x="4669" y="6434"/>
                  </a:lnTo>
                  <a:cubicBezTo>
                    <a:pt x="4685" y="5263"/>
                    <a:pt x="4893" y="4108"/>
                    <a:pt x="5278" y="3001"/>
                  </a:cubicBezTo>
                  <a:close/>
                  <a:moveTo>
                    <a:pt x="9899" y="3001"/>
                  </a:moveTo>
                  <a:cubicBezTo>
                    <a:pt x="10284" y="4108"/>
                    <a:pt x="10493" y="5263"/>
                    <a:pt x="10525" y="6434"/>
                  </a:cubicBezTo>
                  <a:lnTo>
                    <a:pt x="7894" y="6434"/>
                  </a:lnTo>
                  <a:lnTo>
                    <a:pt x="7894" y="3402"/>
                  </a:lnTo>
                  <a:cubicBezTo>
                    <a:pt x="8583" y="3370"/>
                    <a:pt x="9257" y="3241"/>
                    <a:pt x="9899" y="3001"/>
                  </a:cubicBezTo>
                  <a:close/>
                  <a:moveTo>
                    <a:pt x="11632" y="2086"/>
                  </a:moveTo>
                  <a:cubicBezTo>
                    <a:pt x="12899" y="3177"/>
                    <a:pt x="13669" y="4749"/>
                    <a:pt x="13765" y="6434"/>
                  </a:cubicBezTo>
                  <a:lnTo>
                    <a:pt x="11134" y="6434"/>
                  </a:lnTo>
                  <a:cubicBezTo>
                    <a:pt x="11118" y="5183"/>
                    <a:pt x="10894" y="3947"/>
                    <a:pt x="10477" y="2776"/>
                  </a:cubicBezTo>
                  <a:cubicBezTo>
                    <a:pt x="10894" y="2584"/>
                    <a:pt x="11279" y="2343"/>
                    <a:pt x="11632" y="2086"/>
                  </a:cubicBezTo>
                  <a:close/>
                  <a:moveTo>
                    <a:pt x="7300" y="7028"/>
                  </a:moveTo>
                  <a:lnTo>
                    <a:pt x="7300" y="10060"/>
                  </a:lnTo>
                  <a:cubicBezTo>
                    <a:pt x="6610" y="10092"/>
                    <a:pt x="5936" y="10220"/>
                    <a:pt x="5294" y="10461"/>
                  </a:cubicBezTo>
                  <a:cubicBezTo>
                    <a:pt x="4909" y="9354"/>
                    <a:pt x="4701" y="8199"/>
                    <a:pt x="4685" y="7028"/>
                  </a:cubicBezTo>
                  <a:close/>
                  <a:moveTo>
                    <a:pt x="10525" y="7044"/>
                  </a:moveTo>
                  <a:cubicBezTo>
                    <a:pt x="10509" y="8215"/>
                    <a:pt x="10300" y="9370"/>
                    <a:pt x="9915" y="10477"/>
                  </a:cubicBezTo>
                  <a:cubicBezTo>
                    <a:pt x="9273" y="10236"/>
                    <a:pt x="8599" y="10092"/>
                    <a:pt x="7910" y="10076"/>
                  </a:cubicBezTo>
                  <a:lnTo>
                    <a:pt x="7894" y="7044"/>
                  </a:lnTo>
                  <a:close/>
                  <a:moveTo>
                    <a:pt x="4075" y="7044"/>
                  </a:moveTo>
                  <a:cubicBezTo>
                    <a:pt x="4075" y="8295"/>
                    <a:pt x="4300" y="9530"/>
                    <a:pt x="4717" y="10702"/>
                  </a:cubicBezTo>
                  <a:cubicBezTo>
                    <a:pt x="4316" y="10894"/>
                    <a:pt x="3931" y="11135"/>
                    <a:pt x="3562" y="11391"/>
                  </a:cubicBezTo>
                  <a:cubicBezTo>
                    <a:pt x="2294" y="10300"/>
                    <a:pt x="1524" y="8728"/>
                    <a:pt x="1444" y="7044"/>
                  </a:cubicBezTo>
                  <a:close/>
                  <a:moveTo>
                    <a:pt x="13765" y="7044"/>
                  </a:moveTo>
                  <a:cubicBezTo>
                    <a:pt x="13669" y="8728"/>
                    <a:pt x="12899" y="10300"/>
                    <a:pt x="11632" y="11407"/>
                  </a:cubicBezTo>
                  <a:cubicBezTo>
                    <a:pt x="11279" y="11135"/>
                    <a:pt x="10894" y="10894"/>
                    <a:pt x="10477" y="10702"/>
                  </a:cubicBezTo>
                  <a:cubicBezTo>
                    <a:pt x="10894" y="9530"/>
                    <a:pt x="11118" y="8295"/>
                    <a:pt x="11134" y="7044"/>
                  </a:cubicBezTo>
                  <a:close/>
                  <a:moveTo>
                    <a:pt x="4942" y="11263"/>
                  </a:moveTo>
                  <a:cubicBezTo>
                    <a:pt x="5166" y="11776"/>
                    <a:pt x="5471" y="12242"/>
                    <a:pt x="5856" y="12659"/>
                  </a:cubicBezTo>
                  <a:cubicBezTo>
                    <a:pt x="5760" y="12627"/>
                    <a:pt x="5647" y="12595"/>
                    <a:pt x="5551" y="12547"/>
                  </a:cubicBezTo>
                  <a:lnTo>
                    <a:pt x="5439" y="12514"/>
                  </a:lnTo>
                  <a:cubicBezTo>
                    <a:pt x="5359" y="12482"/>
                    <a:pt x="5278" y="12450"/>
                    <a:pt x="5198" y="12418"/>
                  </a:cubicBezTo>
                  <a:cubicBezTo>
                    <a:pt x="5038" y="12354"/>
                    <a:pt x="4877" y="12274"/>
                    <a:pt x="4733" y="12194"/>
                  </a:cubicBezTo>
                  <a:cubicBezTo>
                    <a:pt x="4685" y="12161"/>
                    <a:pt x="4637" y="12145"/>
                    <a:pt x="4589" y="12113"/>
                  </a:cubicBezTo>
                  <a:lnTo>
                    <a:pt x="4380" y="12001"/>
                  </a:lnTo>
                  <a:cubicBezTo>
                    <a:pt x="4300" y="11953"/>
                    <a:pt x="4204" y="11889"/>
                    <a:pt x="4107" y="11825"/>
                  </a:cubicBezTo>
                  <a:lnTo>
                    <a:pt x="4059" y="11776"/>
                  </a:lnTo>
                  <a:cubicBezTo>
                    <a:pt x="4332" y="11584"/>
                    <a:pt x="4637" y="11407"/>
                    <a:pt x="4942" y="11263"/>
                  </a:cubicBezTo>
                  <a:close/>
                  <a:moveTo>
                    <a:pt x="10252" y="11263"/>
                  </a:moveTo>
                  <a:cubicBezTo>
                    <a:pt x="10557" y="11407"/>
                    <a:pt x="10862" y="11584"/>
                    <a:pt x="11134" y="11792"/>
                  </a:cubicBezTo>
                  <a:lnTo>
                    <a:pt x="11070" y="11825"/>
                  </a:lnTo>
                  <a:cubicBezTo>
                    <a:pt x="10990" y="11889"/>
                    <a:pt x="10894" y="11953"/>
                    <a:pt x="10813" y="12001"/>
                  </a:cubicBezTo>
                  <a:lnTo>
                    <a:pt x="10605" y="12113"/>
                  </a:lnTo>
                  <a:lnTo>
                    <a:pt x="10477" y="12194"/>
                  </a:lnTo>
                  <a:cubicBezTo>
                    <a:pt x="10236" y="12322"/>
                    <a:pt x="9995" y="12418"/>
                    <a:pt x="9755" y="12514"/>
                  </a:cubicBezTo>
                  <a:lnTo>
                    <a:pt x="9658" y="12547"/>
                  </a:lnTo>
                  <a:cubicBezTo>
                    <a:pt x="9546" y="12595"/>
                    <a:pt x="9450" y="12627"/>
                    <a:pt x="9337" y="12659"/>
                  </a:cubicBezTo>
                  <a:cubicBezTo>
                    <a:pt x="9722" y="12242"/>
                    <a:pt x="10027" y="11776"/>
                    <a:pt x="10252" y="11263"/>
                  </a:cubicBezTo>
                  <a:close/>
                  <a:moveTo>
                    <a:pt x="7300" y="10669"/>
                  </a:moveTo>
                  <a:lnTo>
                    <a:pt x="7300" y="12867"/>
                  </a:lnTo>
                  <a:cubicBezTo>
                    <a:pt x="6610" y="12723"/>
                    <a:pt x="5984" y="12033"/>
                    <a:pt x="5519" y="11022"/>
                  </a:cubicBezTo>
                  <a:cubicBezTo>
                    <a:pt x="6081" y="10830"/>
                    <a:pt x="6690" y="10702"/>
                    <a:pt x="7300" y="10669"/>
                  </a:cubicBezTo>
                  <a:close/>
                  <a:moveTo>
                    <a:pt x="7894" y="10669"/>
                  </a:moveTo>
                  <a:cubicBezTo>
                    <a:pt x="8503" y="10702"/>
                    <a:pt x="9113" y="10814"/>
                    <a:pt x="9674" y="11022"/>
                  </a:cubicBezTo>
                  <a:cubicBezTo>
                    <a:pt x="9209" y="12033"/>
                    <a:pt x="8583" y="12723"/>
                    <a:pt x="7894" y="12867"/>
                  </a:cubicBezTo>
                  <a:lnTo>
                    <a:pt x="7894" y="10669"/>
                  </a:lnTo>
                  <a:close/>
                  <a:moveTo>
                    <a:pt x="7204" y="1"/>
                  </a:moveTo>
                  <a:lnTo>
                    <a:pt x="6931" y="17"/>
                  </a:lnTo>
                  <a:lnTo>
                    <a:pt x="6883" y="17"/>
                  </a:lnTo>
                  <a:lnTo>
                    <a:pt x="6578" y="49"/>
                  </a:lnTo>
                  <a:cubicBezTo>
                    <a:pt x="5407" y="225"/>
                    <a:pt x="4300" y="707"/>
                    <a:pt x="3385" y="1461"/>
                  </a:cubicBezTo>
                  <a:lnTo>
                    <a:pt x="3369" y="1477"/>
                  </a:lnTo>
                  <a:cubicBezTo>
                    <a:pt x="0" y="4172"/>
                    <a:pt x="0" y="9290"/>
                    <a:pt x="3369" y="12001"/>
                  </a:cubicBezTo>
                  <a:lnTo>
                    <a:pt x="3385" y="12017"/>
                  </a:lnTo>
                  <a:cubicBezTo>
                    <a:pt x="4300" y="12755"/>
                    <a:pt x="5407" y="13252"/>
                    <a:pt x="6578" y="13429"/>
                  </a:cubicBezTo>
                  <a:cubicBezTo>
                    <a:pt x="6674" y="13445"/>
                    <a:pt x="6770" y="13445"/>
                    <a:pt x="6883" y="13461"/>
                  </a:cubicBezTo>
                  <a:lnTo>
                    <a:pt x="6931" y="13461"/>
                  </a:lnTo>
                  <a:lnTo>
                    <a:pt x="7204" y="13477"/>
                  </a:lnTo>
                  <a:lnTo>
                    <a:pt x="8006" y="13477"/>
                  </a:lnTo>
                  <a:lnTo>
                    <a:pt x="8263" y="13461"/>
                  </a:lnTo>
                  <a:lnTo>
                    <a:pt x="8327" y="13461"/>
                  </a:lnTo>
                  <a:cubicBezTo>
                    <a:pt x="8423" y="13445"/>
                    <a:pt x="8519" y="13445"/>
                    <a:pt x="8632" y="13429"/>
                  </a:cubicBezTo>
                  <a:cubicBezTo>
                    <a:pt x="9803" y="13236"/>
                    <a:pt x="10910" y="12755"/>
                    <a:pt x="11840" y="12017"/>
                  </a:cubicBezTo>
                  <a:lnTo>
                    <a:pt x="11856" y="12001"/>
                  </a:lnTo>
                  <a:cubicBezTo>
                    <a:pt x="15209" y="9290"/>
                    <a:pt x="15209" y="4172"/>
                    <a:pt x="11856" y="1477"/>
                  </a:cubicBezTo>
                  <a:lnTo>
                    <a:pt x="11840" y="1477"/>
                  </a:lnTo>
                  <a:lnTo>
                    <a:pt x="11824" y="1461"/>
                  </a:lnTo>
                  <a:cubicBezTo>
                    <a:pt x="10910" y="707"/>
                    <a:pt x="9803" y="225"/>
                    <a:pt x="8632" y="49"/>
                  </a:cubicBezTo>
                  <a:lnTo>
                    <a:pt x="8327" y="17"/>
                  </a:lnTo>
                  <a:lnTo>
                    <a:pt x="8263" y="17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15"/>
          <p:cNvSpPr txBox="1"/>
          <p:nvPr>
            <p:ph idx="1" type="subTitle"/>
          </p:nvPr>
        </p:nvSpPr>
        <p:spPr>
          <a:xfrm>
            <a:off x="990775" y="3873900"/>
            <a:ext cx="2363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1" name="Google Shape;481;p15"/>
          <p:cNvSpPr txBox="1"/>
          <p:nvPr>
            <p:ph idx="2" type="title"/>
          </p:nvPr>
        </p:nvSpPr>
        <p:spPr>
          <a:xfrm>
            <a:off x="3651315" y="33365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0"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2" name="Google Shape;482;p15"/>
          <p:cNvSpPr txBox="1"/>
          <p:nvPr>
            <p:ph idx="3" type="subTitle"/>
          </p:nvPr>
        </p:nvSpPr>
        <p:spPr>
          <a:xfrm>
            <a:off x="3378901" y="3873900"/>
            <a:ext cx="23862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3" name="Google Shape;483;p15"/>
          <p:cNvSpPr txBox="1"/>
          <p:nvPr>
            <p:ph idx="4" type="title"/>
          </p:nvPr>
        </p:nvSpPr>
        <p:spPr>
          <a:xfrm>
            <a:off x="6051952" y="33365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0"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4" name="Google Shape;484;p15"/>
          <p:cNvSpPr txBox="1"/>
          <p:nvPr>
            <p:ph idx="5" type="subTitle"/>
          </p:nvPr>
        </p:nvSpPr>
        <p:spPr>
          <a:xfrm>
            <a:off x="5811588" y="3873900"/>
            <a:ext cx="23862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5" name="Google Shape;485;p15"/>
          <p:cNvSpPr txBox="1"/>
          <p:nvPr>
            <p:ph idx="6" type="title"/>
          </p:nvPr>
        </p:nvSpPr>
        <p:spPr>
          <a:xfrm>
            <a:off x="705000" y="498500"/>
            <a:ext cx="7734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b="1" i="0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6" name="Google Shape;486;p15"/>
          <p:cNvSpPr txBox="1"/>
          <p:nvPr>
            <p:ph idx="7" type="title"/>
          </p:nvPr>
        </p:nvSpPr>
        <p:spPr>
          <a:xfrm>
            <a:off x="2201250" y="980400"/>
            <a:ext cx="47415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bg>
      <p:bgPr>
        <a:solidFill>
          <a:schemeClr val="accent6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16"/>
          <p:cNvGrpSpPr/>
          <p:nvPr/>
        </p:nvGrpSpPr>
        <p:grpSpPr>
          <a:xfrm flipH="1">
            <a:off x="-1601325" y="-1114078"/>
            <a:ext cx="6943435" cy="7011795"/>
            <a:chOff x="4829603" y="195829"/>
            <a:chExt cx="4569853" cy="4614844"/>
          </a:xfrm>
        </p:grpSpPr>
        <p:sp>
          <p:nvSpPr>
            <p:cNvPr id="489" name="Google Shape;489;p16"/>
            <p:cNvSpPr/>
            <p:nvPr/>
          </p:nvSpPr>
          <p:spPr>
            <a:xfrm>
              <a:off x="4830281" y="195829"/>
              <a:ext cx="4568496" cy="4614844"/>
            </a:xfrm>
            <a:custGeom>
              <a:rect b="b" l="l" r="r" t="t"/>
              <a:pathLst>
                <a:path extrusionOk="0" h="207502" w="205418">
                  <a:moveTo>
                    <a:pt x="71753" y="0"/>
                  </a:moveTo>
                  <a:cubicBezTo>
                    <a:pt x="58891" y="0"/>
                    <a:pt x="45222" y="8920"/>
                    <a:pt x="41145" y="24928"/>
                  </a:cubicBezTo>
                  <a:cubicBezTo>
                    <a:pt x="36161" y="44194"/>
                    <a:pt x="41692" y="50940"/>
                    <a:pt x="30023" y="54647"/>
                  </a:cubicBezTo>
                  <a:cubicBezTo>
                    <a:pt x="18415" y="58294"/>
                    <a:pt x="0" y="69658"/>
                    <a:pt x="5045" y="87708"/>
                  </a:cubicBezTo>
                  <a:cubicBezTo>
                    <a:pt x="8995" y="101990"/>
                    <a:pt x="27045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078" y="137179"/>
                  </a:lnTo>
                  <a:cubicBezTo>
                    <a:pt x="35189" y="145140"/>
                    <a:pt x="39929" y="154986"/>
                    <a:pt x="41692" y="165560"/>
                  </a:cubicBezTo>
                  <a:cubicBezTo>
                    <a:pt x="43029" y="172914"/>
                    <a:pt x="46006" y="181119"/>
                    <a:pt x="55062" y="189505"/>
                  </a:cubicBezTo>
                  <a:cubicBezTo>
                    <a:pt x="60602" y="194617"/>
                    <a:pt x="71971" y="199060"/>
                    <a:pt x="83204" y="199060"/>
                  </a:cubicBezTo>
                  <a:cubicBezTo>
                    <a:pt x="87865" y="199060"/>
                    <a:pt x="92504" y="198295"/>
                    <a:pt x="96692" y="196495"/>
                  </a:cubicBezTo>
                  <a:cubicBezTo>
                    <a:pt x="98971" y="195528"/>
                    <a:pt x="100893" y="195117"/>
                    <a:pt x="102609" y="195117"/>
                  </a:cubicBezTo>
                  <a:cubicBezTo>
                    <a:pt x="109957" y="195117"/>
                    <a:pt x="113554" y="202645"/>
                    <a:pt x="125378" y="206340"/>
                  </a:cubicBezTo>
                  <a:cubicBezTo>
                    <a:pt x="127862" y="207120"/>
                    <a:pt x="130475" y="207501"/>
                    <a:pt x="133124" y="207501"/>
                  </a:cubicBezTo>
                  <a:cubicBezTo>
                    <a:pt x="145962" y="207501"/>
                    <a:pt x="159656" y="198547"/>
                    <a:pt x="163787" y="182577"/>
                  </a:cubicBezTo>
                  <a:cubicBezTo>
                    <a:pt x="168770" y="163312"/>
                    <a:pt x="163240" y="156505"/>
                    <a:pt x="174848" y="152859"/>
                  </a:cubicBezTo>
                  <a:cubicBezTo>
                    <a:pt x="186456" y="149212"/>
                    <a:pt x="205417" y="137665"/>
                    <a:pt x="199826" y="119797"/>
                  </a:cubicBezTo>
                  <a:cubicBezTo>
                    <a:pt x="194842" y="103753"/>
                    <a:pt x="177826" y="114145"/>
                    <a:pt x="174665" y="100228"/>
                  </a:cubicBezTo>
                  <a:cubicBezTo>
                    <a:pt x="171566" y="86311"/>
                    <a:pt x="188340" y="83454"/>
                    <a:pt x="177643" y="71360"/>
                  </a:cubicBezTo>
                  <a:lnTo>
                    <a:pt x="176793" y="70327"/>
                  </a:lnTo>
                  <a:cubicBezTo>
                    <a:pt x="169682" y="62305"/>
                    <a:pt x="164942" y="52459"/>
                    <a:pt x="163179" y="41945"/>
                  </a:cubicBezTo>
                  <a:cubicBezTo>
                    <a:pt x="161903" y="34592"/>
                    <a:pt x="158986" y="26266"/>
                    <a:pt x="149809" y="18000"/>
                  </a:cubicBezTo>
                  <a:cubicBezTo>
                    <a:pt x="142872" y="11753"/>
                    <a:pt x="131713" y="7862"/>
                    <a:pt x="121678" y="7862"/>
                  </a:cubicBezTo>
                  <a:cubicBezTo>
                    <a:pt x="116678" y="7862"/>
                    <a:pt x="111958" y="8828"/>
                    <a:pt x="108178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19" y="0"/>
                    <a:pt x="717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4829603" y="195829"/>
              <a:ext cx="4569853" cy="4614844"/>
            </a:xfrm>
            <a:custGeom>
              <a:rect b="b" l="l" r="r" t="t"/>
              <a:pathLst>
                <a:path extrusionOk="0" h="207502" w="205479">
                  <a:moveTo>
                    <a:pt x="71758" y="0"/>
                  </a:moveTo>
                  <a:cubicBezTo>
                    <a:pt x="58908" y="0"/>
                    <a:pt x="45273" y="8920"/>
                    <a:pt x="41145" y="24928"/>
                  </a:cubicBezTo>
                  <a:cubicBezTo>
                    <a:pt x="36161" y="44194"/>
                    <a:pt x="41692" y="50940"/>
                    <a:pt x="30084" y="54647"/>
                  </a:cubicBezTo>
                  <a:cubicBezTo>
                    <a:pt x="18415" y="58294"/>
                    <a:pt x="1" y="69658"/>
                    <a:pt x="5045" y="87708"/>
                  </a:cubicBezTo>
                  <a:cubicBezTo>
                    <a:pt x="9056" y="101990"/>
                    <a:pt x="27106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139" y="137179"/>
                  </a:lnTo>
                  <a:cubicBezTo>
                    <a:pt x="35250" y="145140"/>
                    <a:pt x="39929" y="154986"/>
                    <a:pt x="41692" y="165560"/>
                  </a:cubicBezTo>
                  <a:cubicBezTo>
                    <a:pt x="43029" y="172914"/>
                    <a:pt x="46007" y="181119"/>
                    <a:pt x="55123" y="189505"/>
                  </a:cubicBezTo>
                  <a:cubicBezTo>
                    <a:pt x="60620" y="194617"/>
                    <a:pt x="72007" y="199060"/>
                    <a:pt x="83254" y="199060"/>
                  </a:cubicBezTo>
                  <a:cubicBezTo>
                    <a:pt x="87921" y="199060"/>
                    <a:pt x="92564" y="198295"/>
                    <a:pt x="96753" y="196495"/>
                  </a:cubicBezTo>
                  <a:cubicBezTo>
                    <a:pt x="99021" y="195528"/>
                    <a:pt x="100935" y="195117"/>
                    <a:pt x="102647" y="195117"/>
                  </a:cubicBezTo>
                  <a:cubicBezTo>
                    <a:pt x="109976" y="195117"/>
                    <a:pt x="113604" y="202645"/>
                    <a:pt x="125378" y="206340"/>
                  </a:cubicBezTo>
                  <a:cubicBezTo>
                    <a:pt x="127873" y="207120"/>
                    <a:pt x="130493" y="207501"/>
                    <a:pt x="133146" y="207501"/>
                  </a:cubicBezTo>
                  <a:cubicBezTo>
                    <a:pt x="146004" y="207501"/>
                    <a:pt x="159656" y="198547"/>
                    <a:pt x="163787" y="182577"/>
                  </a:cubicBezTo>
                  <a:cubicBezTo>
                    <a:pt x="168770" y="163312"/>
                    <a:pt x="163240" y="156566"/>
                    <a:pt x="174848" y="152859"/>
                  </a:cubicBezTo>
                  <a:cubicBezTo>
                    <a:pt x="186516" y="149212"/>
                    <a:pt x="205478" y="137665"/>
                    <a:pt x="199887" y="119797"/>
                  </a:cubicBezTo>
                  <a:cubicBezTo>
                    <a:pt x="194843" y="103753"/>
                    <a:pt x="177826" y="114145"/>
                    <a:pt x="174726" y="100228"/>
                  </a:cubicBezTo>
                  <a:cubicBezTo>
                    <a:pt x="171566" y="86311"/>
                    <a:pt x="188400" y="83454"/>
                    <a:pt x="177704" y="71360"/>
                  </a:cubicBezTo>
                  <a:lnTo>
                    <a:pt x="176793" y="70327"/>
                  </a:lnTo>
                  <a:cubicBezTo>
                    <a:pt x="169682" y="62305"/>
                    <a:pt x="165002" y="52459"/>
                    <a:pt x="163179" y="41945"/>
                  </a:cubicBezTo>
                  <a:cubicBezTo>
                    <a:pt x="161903" y="34592"/>
                    <a:pt x="159047" y="26266"/>
                    <a:pt x="149809" y="18000"/>
                  </a:cubicBezTo>
                  <a:cubicBezTo>
                    <a:pt x="142873" y="11753"/>
                    <a:pt x="131713" y="7862"/>
                    <a:pt x="121678" y="7862"/>
                  </a:cubicBezTo>
                  <a:cubicBezTo>
                    <a:pt x="116679" y="7862"/>
                    <a:pt x="111958" y="8828"/>
                    <a:pt x="108179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21" y="0"/>
                    <a:pt x="71758" y="0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16"/>
          <p:cNvSpPr txBox="1"/>
          <p:nvPr>
            <p:ph hasCustomPrompt="1" type="title"/>
          </p:nvPr>
        </p:nvSpPr>
        <p:spPr>
          <a:xfrm>
            <a:off x="2497350" y="448263"/>
            <a:ext cx="4149000" cy="7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2" name="Google Shape;492;p16"/>
          <p:cNvSpPr txBox="1"/>
          <p:nvPr>
            <p:ph hasCustomPrompt="1" idx="2" type="title"/>
          </p:nvPr>
        </p:nvSpPr>
        <p:spPr>
          <a:xfrm>
            <a:off x="2506150" y="2091425"/>
            <a:ext cx="4107300" cy="7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3" name="Google Shape;493;p16"/>
          <p:cNvSpPr txBox="1"/>
          <p:nvPr>
            <p:ph hasCustomPrompt="1" idx="3" type="title"/>
          </p:nvPr>
        </p:nvSpPr>
        <p:spPr>
          <a:xfrm>
            <a:off x="2494875" y="3509225"/>
            <a:ext cx="4149000" cy="7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4" name="Google Shape;494;p16"/>
          <p:cNvSpPr txBox="1"/>
          <p:nvPr>
            <p:ph idx="1" type="subTitle"/>
          </p:nvPr>
        </p:nvSpPr>
        <p:spPr>
          <a:xfrm>
            <a:off x="1611850" y="1172450"/>
            <a:ext cx="5954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95" name="Google Shape;495;p16"/>
          <p:cNvSpPr txBox="1"/>
          <p:nvPr>
            <p:ph idx="4" type="subTitle"/>
          </p:nvPr>
        </p:nvSpPr>
        <p:spPr>
          <a:xfrm>
            <a:off x="1707275" y="2730750"/>
            <a:ext cx="57543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96" name="Google Shape;496;p16"/>
          <p:cNvSpPr txBox="1"/>
          <p:nvPr>
            <p:ph idx="5" type="subTitle"/>
          </p:nvPr>
        </p:nvSpPr>
        <p:spPr>
          <a:xfrm>
            <a:off x="1252850" y="4157500"/>
            <a:ext cx="66633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97" name="Google Shape;497;p16"/>
          <p:cNvSpPr/>
          <p:nvPr/>
        </p:nvSpPr>
        <p:spPr>
          <a:xfrm rot="-5400000">
            <a:off x="6031014" y="857854"/>
            <a:ext cx="4534128" cy="206515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">
    <p:bg>
      <p:bgPr>
        <a:solidFill>
          <a:schemeClr val="accent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17"/>
          <p:cNvGrpSpPr/>
          <p:nvPr/>
        </p:nvGrpSpPr>
        <p:grpSpPr>
          <a:xfrm rot="9088843">
            <a:off x="-1763456" y="-777268"/>
            <a:ext cx="6394575" cy="6512027"/>
            <a:chOff x="4829603" y="195829"/>
            <a:chExt cx="4569853" cy="4614844"/>
          </a:xfrm>
        </p:grpSpPr>
        <p:sp>
          <p:nvSpPr>
            <p:cNvPr id="500" name="Google Shape;500;p17"/>
            <p:cNvSpPr/>
            <p:nvPr/>
          </p:nvSpPr>
          <p:spPr>
            <a:xfrm>
              <a:off x="4830281" y="195829"/>
              <a:ext cx="4568496" cy="4614844"/>
            </a:xfrm>
            <a:custGeom>
              <a:rect b="b" l="l" r="r" t="t"/>
              <a:pathLst>
                <a:path extrusionOk="0" h="207502" w="205418">
                  <a:moveTo>
                    <a:pt x="71753" y="0"/>
                  </a:moveTo>
                  <a:cubicBezTo>
                    <a:pt x="58891" y="0"/>
                    <a:pt x="45222" y="8920"/>
                    <a:pt x="41145" y="24928"/>
                  </a:cubicBezTo>
                  <a:cubicBezTo>
                    <a:pt x="36161" y="44194"/>
                    <a:pt x="41692" y="50940"/>
                    <a:pt x="30023" y="54647"/>
                  </a:cubicBezTo>
                  <a:cubicBezTo>
                    <a:pt x="18415" y="58294"/>
                    <a:pt x="0" y="69658"/>
                    <a:pt x="5045" y="87708"/>
                  </a:cubicBezTo>
                  <a:cubicBezTo>
                    <a:pt x="8995" y="101990"/>
                    <a:pt x="27045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078" y="137179"/>
                  </a:lnTo>
                  <a:cubicBezTo>
                    <a:pt x="35189" y="145140"/>
                    <a:pt x="39929" y="154986"/>
                    <a:pt x="41692" y="165560"/>
                  </a:cubicBezTo>
                  <a:cubicBezTo>
                    <a:pt x="43029" y="172914"/>
                    <a:pt x="46006" y="181119"/>
                    <a:pt x="55062" y="189505"/>
                  </a:cubicBezTo>
                  <a:cubicBezTo>
                    <a:pt x="60602" y="194617"/>
                    <a:pt x="71971" y="199060"/>
                    <a:pt x="83204" y="199060"/>
                  </a:cubicBezTo>
                  <a:cubicBezTo>
                    <a:pt x="87865" y="199060"/>
                    <a:pt x="92504" y="198295"/>
                    <a:pt x="96692" y="196495"/>
                  </a:cubicBezTo>
                  <a:cubicBezTo>
                    <a:pt x="98971" y="195528"/>
                    <a:pt x="100893" y="195117"/>
                    <a:pt x="102609" y="195117"/>
                  </a:cubicBezTo>
                  <a:cubicBezTo>
                    <a:pt x="109957" y="195117"/>
                    <a:pt x="113554" y="202645"/>
                    <a:pt x="125378" y="206340"/>
                  </a:cubicBezTo>
                  <a:cubicBezTo>
                    <a:pt x="127862" y="207120"/>
                    <a:pt x="130475" y="207501"/>
                    <a:pt x="133124" y="207501"/>
                  </a:cubicBezTo>
                  <a:cubicBezTo>
                    <a:pt x="145962" y="207501"/>
                    <a:pt x="159656" y="198547"/>
                    <a:pt x="163787" y="182577"/>
                  </a:cubicBezTo>
                  <a:cubicBezTo>
                    <a:pt x="168770" y="163312"/>
                    <a:pt x="163240" y="156505"/>
                    <a:pt x="174848" y="152859"/>
                  </a:cubicBezTo>
                  <a:cubicBezTo>
                    <a:pt x="186456" y="149212"/>
                    <a:pt x="205417" y="137665"/>
                    <a:pt x="199826" y="119797"/>
                  </a:cubicBezTo>
                  <a:cubicBezTo>
                    <a:pt x="194842" y="103753"/>
                    <a:pt x="177826" y="114145"/>
                    <a:pt x="174665" y="100228"/>
                  </a:cubicBezTo>
                  <a:cubicBezTo>
                    <a:pt x="171566" y="86311"/>
                    <a:pt x="188340" y="83454"/>
                    <a:pt x="177643" y="71360"/>
                  </a:cubicBezTo>
                  <a:lnTo>
                    <a:pt x="176793" y="70327"/>
                  </a:lnTo>
                  <a:cubicBezTo>
                    <a:pt x="169682" y="62305"/>
                    <a:pt x="164942" y="52459"/>
                    <a:pt x="163179" y="41945"/>
                  </a:cubicBezTo>
                  <a:cubicBezTo>
                    <a:pt x="161903" y="34592"/>
                    <a:pt x="158986" y="26266"/>
                    <a:pt x="149809" y="18000"/>
                  </a:cubicBezTo>
                  <a:cubicBezTo>
                    <a:pt x="142872" y="11753"/>
                    <a:pt x="131713" y="7862"/>
                    <a:pt x="121678" y="7862"/>
                  </a:cubicBezTo>
                  <a:cubicBezTo>
                    <a:pt x="116678" y="7862"/>
                    <a:pt x="111958" y="8828"/>
                    <a:pt x="108178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19" y="0"/>
                    <a:pt x="71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4829603" y="195829"/>
              <a:ext cx="4569853" cy="4614844"/>
            </a:xfrm>
            <a:custGeom>
              <a:rect b="b" l="l" r="r" t="t"/>
              <a:pathLst>
                <a:path extrusionOk="0" h="207502" w="205479">
                  <a:moveTo>
                    <a:pt x="71758" y="0"/>
                  </a:moveTo>
                  <a:cubicBezTo>
                    <a:pt x="58908" y="0"/>
                    <a:pt x="45273" y="8920"/>
                    <a:pt x="41145" y="24928"/>
                  </a:cubicBezTo>
                  <a:cubicBezTo>
                    <a:pt x="36161" y="44194"/>
                    <a:pt x="41692" y="50940"/>
                    <a:pt x="30084" y="54647"/>
                  </a:cubicBezTo>
                  <a:cubicBezTo>
                    <a:pt x="18415" y="58294"/>
                    <a:pt x="1" y="69658"/>
                    <a:pt x="5045" y="87708"/>
                  </a:cubicBezTo>
                  <a:cubicBezTo>
                    <a:pt x="9056" y="101990"/>
                    <a:pt x="27106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139" y="137179"/>
                  </a:lnTo>
                  <a:cubicBezTo>
                    <a:pt x="35250" y="145140"/>
                    <a:pt x="39929" y="154986"/>
                    <a:pt x="41692" y="165560"/>
                  </a:cubicBezTo>
                  <a:cubicBezTo>
                    <a:pt x="43029" y="172914"/>
                    <a:pt x="46007" y="181119"/>
                    <a:pt x="55123" y="189505"/>
                  </a:cubicBezTo>
                  <a:cubicBezTo>
                    <a:pt x="60620" y="194617"/>
                    <a:pt x="72007" y="199060"/>
                    <a:pt x="83254" y="199060"/>
                  </a:cubicBezTo>
                  <a:cubicBezTo>
                    <a:pt x="87921" y="199060"/>
                    <a:pt x="92564" y="198295"/>
                    <a:pt x="96753" y="196495"/>
                  </a:cubicBezTo>
                  <a:cubicBezTo>
                    <a:pt x="99021" y="195528"/>
                    <a:pt x="100935" y="195117"/>
                    <a:pt x="102647" y="195117"/>
                  </a:cubicBezTo>
                  <a:cubicBezTo>
                    <a:pt x="109976" y="195117"/>
                    <a:pt x="113604" y="202645"/>
                    <a:pt x="125378" y="206340"/>
                  </a:cubicBezTo>
                  <a:cubicBezTo>
                    <a:pt x="127873" y="207120"/>
                    <a:pt x="130493" y="207501"/>
                    <a:pt x="133146" y="207501"/>
                  </a:cubicBezTo>
                  <a:cubicBezTo>
                    <a:pt x="146004" y="207501"/>
                    <a:pt x="159656" y="198547"/>
                    <a:pt x="163787" y="182577"/>
                  </a:cubicBezTo>
                  <a:cubicBezTo>
                    <a:pt x="168770" y="163312"/>
                    <a:pt x="163240" y="156566"/>
                    <a:pt x="174848" y="152859"/>
                  </a:cubicBezTo>
                  <a:cubicBezTo>
                    <a:pt x="186516" y="149212"/>
                    <a:pt x="205478" y="137665"/>
                    <a:pt x="199887" y="119797"/>
                  </a:cubicBezTo>
                  <a:cubicBezTo>
                    <a:pt x="194843" y="103753"/>
                    <a:pt x="177826" y="114145"/>
                    <a:pt x="174726" y="100228"/>
                  </a:cubicBezTo>
                  <a:cubicBezTo>
                    <a:pt x="171566" y="86311"/>
                    <a:pt x="188400" y="83454"/>
                    <a:pt x="177704" y="71360"/>
                  </a:cubicBezTo>
                  <a:lnTo>
                    <a:pt x="176793" y="70327"/>
                  </a:lnTo>
                  <a:cubicBezTo>
                    <a:pt x="169682" y="62305"/>
                    <a:pt x="165002" y="52459"/>
                    <a:pt x="163179" y="41945"/>
                  </a:cubicBezTo>
                  <a:cubicBezTo>
                    <a:pt x="161903" y="34592"/>
                    <a:pt x="159047" y="26266"/>
                    <a:pt x="149809" y="18000"/>
                  </a:cubicBezTo>
                  <a:cubicBezTo>
                    <a:pt x="142873" y="11753"/>
                    <a:pt x="131713" y="7862"/>
                    <a:pt x="121678" y="7862"/>
                  </a:cubicBezTo>
                  <a:cubicBezTo>
                    <a:pt x="116679" y="7862"/>
                    <a:pt x="111958" y="8828"/>
                    <a:pt x="108179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21" y="0"/>
                    <a:pt x="7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17"/>
          <p:cNvSpPr/>
          <p:nvPr/>
        </p:nvSpPr>
        <p:spPr>
          <a:xfrm>
            <a:off x="6100772" y="3731183"/>
            <a:ext cx="3216250" cy="146490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7"/>
          <p:cNvSpPr txBox="1"/>
          <p:nvPr>
            <p:ph type="ctrTitle"/>
          </p:nvPr>
        </p:nvSpPr>
        <p:spPr>
          <a:xfrm flipH="1">
            <a:off x="4658818" y="1716650"/>
            <a:ext cx="3627000" cy="5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4" name="Google Shape;504;p17"/>
          <p:cNvSpPr txBox="1"/>
          <p:nvPr>
            <p:ph idx="1" type="subTitle"/>
          </p:nvPr>
        </p:nvSpPr>
        <p:spPr>
          <a:xfrm flipH="1">
            <a:off x="4663550" y="2459575"/>
            <a:ext cx="3627000" cy="12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">
    <p:bg>
      <p:bgPr>
        <a:solidFill>
          <a:schemeClr val="accent6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8"/>
          <p:cNvSpPr/>
          <p:nvPr/>
        </p:nvSpPr>
        <p:spPr>
          <a:xfrm flipH="1" rot="10800000">
            <a:off x="3577690" y="-99309"/>
            <a:ext cx="6235563" cy="5342109"/>
          </a:xfrm>
          <a:custGeom>
            <a:rect b="b" l="l" r="r" t="t"/>
            <a:pathLst>
              <a:path extrusionOk="0" h="209803" w="244892">
                <a:moveTo>
                  <a:pt x="244892" y="0"/>
                </a:moveTo>
                <a:lnTo>
                  <a:pt x="0" y="442"/>
                </a:lnTo>
                <a:cubicBezTo>
                  <a:pt x="0" y="442"/>
                  <a:pt x="31537" y="13225"/>
                  <a:pt x="35069" y="44551"/>
                </a:cubicBezTo>
                <a:cubicBezTo>
                  <a:pt x="38580" y="75877"/>
                  <a:pt x="30822" y="98374"/>
                  <a:pt x="47389" y="119125"/>
                </a:cubicBezTo>
                <a:cubicBezTo>
                  <a:pt x="63935" y="139897"/>
                  <a:pt x="83971" y="148327"/>
                  <a:pt x="78715" y="179654"/>
                </a:cubicBezTo>
                <a:cubicBezTo>
                  <a:pt x="76318" y="193824"/>
                  <a:pt x="82794" y="203390"/>
                  <a:pt x="90594" y="209593"/>
                </a:cubicBezTo>
                <a:lnTo>
                  <a:pt x="244892" y="209803"/>
                </a:lnTo>
                <a:lnTo>
                  <a:pt x="24489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8"/>
          <p:cNvSpPr txBox="1"/>
          <p:nvPr>
            <p:ph type="title"/>
          </p:nvPr>
        </p:nvSpPr>
        <p:spPr>
          <a:xfrm>
            <a:off x="873325" y="1505600"/>
            <a:ext cx="314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08" name="Google Shape;508;p18"/>
          <p:cNvSpPr txBox="1"/>
          <p:nvPr>
            <p:ph idx="1" type="subTitle"/>
          </p:nvPr>
        </p:nvSpPr>
        <p:spPr>
          <a:xfrm>
            <a:off x="873325" y="2446250"/>
            <a:ext cx="3517500" cy="12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9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19"/>
          <p:cNvGrpSpPr/>
          <p:nvPr/>
        </p:nvGrpSpPr>
        <p:grpSpPr>
          <a:xfrm rot="5911663">
            <a:off x="4932403" y="-606485"/>
            <a:ext cx="6789086" cy="6913627"/>
            <a:chOff x="4829603" y="195829"/>
            <a:chExt cx="4569853" cy="4614844"/>
          </a:xfrm>
        </p:grpSpPr>
        <p:sp>
          <p:nvSpPr>
            <p:cNvPr id="511" name="Google Shape;511;p19"/>
            <p:cNvSpPr/>
            <p:nvPr/>
          </p:nvSpPr>
          <p:spPr>
            <a:xfrm>
              <a:off x="4830281" y="195829"/>
              <a:ext cx="4568496" cy="4614844"/>
            </a:xfrm>
            <a:custGeom>
              <a:rect b="b" l="l" r="r" t="t"/>
              <a:pathLst>
                <a:path extrusionOk="0" h="207502" w="205418">
                  <a:moveTo>
                    <a:pt x="71753" y="0"/>
                  </a:moveTo>
                  <a:cubicBezTo>
                    <a:pt x="58891" y="0"/>
                    <a:pt x="45222" y="8920"/>
                    <a:pt x="41145" y="24928"/>
                  </a:cubicBezTo>
                  <a:cubicBezTo>
                    <a:pt x="36161" y="44194"/>
                    <a:pt x="41692" y="50940"/>
                    <a:pt x="30023" y="54647"/>
                  </a:cubicBezTo>
                  <a:cubicBezTo>
                    <a:pt x="18415" y="58294"/>
                    <a:pt x="0" y="69658"/>
                    <a:pt x="5045" y="87708"/>
                  </a:cubicBezTo>
                  <a:cubicBezTo>
                    <a:pt x="8995" y="101990"/>
                    <a:pt x="27045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078" y="137179"/>
                  </a:lnTo>
                  <a:cubicBezTo>
                    <a:pt x="35189" y="145140"/>
                    <a:pt x="39929" y="154986"/>
                    <a:pt x="41692" y="165560"/>
                  </a:cubicBezTo>
                  <a:cubicBezTo>
                    <a:pt x="43029" y="172914"/>
                    <a:pt x="46006" y="181119"/>
                    <a:pt x="55062" y="189505"/>
                  </a:cubicBezTo>
                  <a:cubicBezTo>
                    <a:pt x="60602" y="194617"/>
                    <a:pt x="71971" y="199060"/>
                    <a:pt x="83204" y="199060"/>
                  </a:cubicBezTo>
                  <a:cubicBezTo>
                    <a:pt x="87865" y="199060"/>
                    <a:pt x="92504" y="198295"/>
                    <a:pt x="96692" y="196495"/>
                  </a:cubicBezTo>
                  <a:cubicBezTo>
                    <a:pt x="98971" y="195528"/>
                    <a:pt x="100893" y="195117"/>
                    <a:pt x="102609" y="195117"/>
                  </a:cubicBezTo>
                  <a:cubicBezTo>
                    <a:pt x="109957" y="195117"/>
                    <a:pt x="113554" y="202645"/>
                    <a:pt x="125378" y="206340"/>
                  </a:cubicBezTo>
                  <a:cubicBezTo>
                    <a:pt x="127862" y="207120"/>
                    <a:pt x="130475" y="207501"/>
                    <a:pt x="133124" y="207501"/>
                  </a:cubicBezTo>
                  <a:cubicBezTo>
                    <a:pt x="145962" y="207501"/>
                    <a:pt x="159656" y="198547"/>
                    <a:pt x="163787" y="182577"/>
                  </a:cubicBezTo>
                  <a:cubicBezTo>
                    <a:pt x="168770" y="163312"/>
                    <a:pt x="163240" y="156505"/>
                    <a:pt x="174848" y="152859"/>
                  </a:cubicBezTo>
                  <a:cubicBezTo>
                    <a:pt x="186456" y="149212"/>
                    <a:pt x="205417" y="137665"/>
                    <a:pt x="199826" y="119797"/>
                  </a:cubicBezTo>
                  <a:cubicBezTo>
                    <a:pt x="194842" y="103753"/>
                    <a:pt x="177826" y="114145"/>
                    <a:pt x="174665" y="100228"/>
                  </a:cubicBezTo>
                  <a:cubicBezTo>
                    <a:pt x="171566" y="86311"/>
                    <a:pt x="188340" y="83454"/>
                    <a:pt x="177643" y="71360"/>
                  </a:cubicBezTo>
                  <a:lnTo>
                    <a:pt x="176793" y="70327"/>
                  </a:lnTo>
                  <a:cubicBezTo>
                    <a:pt x="169682" y="62305"/>
                    <a:pt x="164942" y="52459"/>
                    <a:pt x="163179" y="41945"/>
                  </a:cubicBezTo>
                  <a:cubicBezTo>
                    <a:pt x="161903" y="34592"/>
                    <a:pt x="158986" y="26266"/>
                    <a:pt x="149809" y="18000"/>
                  </a:cubicBezTo>
                  <a:cubicBezTo>
                    <a:pt x="142872" y="11753"/>
                    <a:pt x="131713" y="7862"/>
                    <a:pt x="121678" y="7862"/>
                  </a:cubicBezTo>
                  <a:cubicBezTo>
                    <a:pt x="116678" y="7862"/>
                    <a:pt x="111958" y="8828"/>
                    <a:pt x="108178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19" y="0"/>
                    <a:pt x="717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4829603" y="195829"/>
              <a:ext cx="4569853" cy="4614844"/>
            </a:xfrm>
            <a:custGeom>
              <a:rect b="b" l="l" r="r" t="t"/>
              <a:pathLst>
                <a:path extrusionOk="0" h="207502" w="205479">
                  <a:moveTo>
                    <a:pt x="71758" y="0"/>
                  </a:moveTo>
                  <a:cubicBezTo>
                    <a:pt x="58908" y="0"/>
                    <a:pt x="45273" y="8920"/>
                    <a:pt x="41145" y="24928"/>
                  </a:cubicBezTo>
                  <a:cubicBezTo>
                    <a:pt x="36161" y="44194"/>
                    <a:pt x="41692" y="50940"/>
                    <a:pt x="30084" y="54647"/>
                  </a:cubicBezTo>
                  <a:cubicBezTo>
                    <a:pt x="18415" y="58294"/>
                    <a:pt x="1" y="69658"/>
                    <a:pt x="5045" y="87708"/>
                  </a:cubicBezTo>
                  <a:cubicBezTo>
                    <a:pt x="9056" y="101990"/>
                    <a:pt x="27106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139" y="137179"/>
                  </a:lnTo>
                  <a:cubicBezTo>
                    <a:pt x="35250" y="145140"/>
                    <a:pt x="39929" y="154986"/>
                    <a:pt x="41692" y="165560"/>
                  </a:cubicBezTo>
                  <a:cubicBezTo>
                    <a:pt x="43029" y="172914"/>
                    <a:pt x="46007" y="181119"/>
                    <a:pt x="55123" y="189505"/>
                  </a:cubicBezTo>
                  <a:cubicBezTo>
                    <a:pt x="60620" y="194617"/>
                    <a:pt x="72007" y="199060"/>
                    <a:pt x="83254" y="199060"/>
                  </a:cubicBezTo>
                  <a:cubicBezTo>
                    <a:pt x="87921" y="199060"/>
                    <a:pt x="92564" y="198295"/>
                    <a:pt x="96753" y="196495"/>
                  </a:cubicBezTo>
                  <a:cubicBezTo>
                    <a:pt x="99021" y="195528"/>
                    <a:pt x="100935" y="195117"/>
                    <a:pt x="102647" y="195117"/>
                  </a:cubicBezTo>
                  <a:cubicBezTo>
                    <a:pt x="109976" y="195117"/>
                    <a:pt x="113604" y="202645"/>
                    <a:pt x="125378" y="206340"/>
                  </a:cubicBezTo>
                  <a:cubicBezTo>
                    <a:pt x="127873" y="207120"/>
                    <a:pt x="130493" y="207501"/>
                    <a:pt x="133146" y="207501"/>
                  </a:cubicBezTo>
                  <a:cubicBezTo>
                    <a:pt x="146004" y="207501"/>
                    <a:pt x="159656" y="198547"/>
                    <a:pt x="163787" y="182577"/>
                  </a:cubicBezTo>
                  <a:cubicBezTo>
                    <a:pt x="168770" y="163312"/>
                    <a:pt x="163240" y="156566"/>
                    <a:pt x="174848" y="152859"/>
                  </a:cubicBezTo>
                  <a:cubicBezTo>
                    <a:pt x="186516" y="149212"/>
                    <a:pt x="205478" y="137665"/>
                    <a:pt x="199887" y="119797"/>
                  </a:cubicBezTo>
                  <a:cubicBezTo>
                    <a:pt x="194843" y="103753"/>
                    <a:pt x="177826" y="114145"/>
                    <a:pt x="174726" y="100228"/>
                  </a:cubicBezTo>
                  <a:cubicBezTo>
                    <a:pt x="171566" y="86311"/>
                    <a:pt x="188400" y="83454"/>
                    <a:pt x="177704" y="71360"/>
                  </a:cubicBezTo>
                  <a:lnTo>
                    <a:pt x="176793" y="70327"/>
                  </a:lnTo>
                  <a:cubicBezTo>
                    <a:pt x="169682" y="62305"/>
                    <a:pt x="165002" y="52459"/>
                    <a:pt x="163179" y="41945"/>
                  </a:cubicBezTo>
                  <a:cubicBezTo>
                    <a:pt x="161903" y="34592"/>
                    <a:pt x="159047" y="26266"/>
                    <a:pt x="149809" y="18000"/>
                  </a:cubicBezTo>
                  <a:cubicBezTo>
                    <a:pt x="142873" y="11753"/>
                    <a:pt x="131713" y="7862"/>
                    <a:pt x="121678" y="7862"/>
                  </a:cubicBezTo>
                  <a:cubicBezTo>
                    <a:pt x="116679" y="7862"/>
                    <a:pt x="111958" y="8828"/>
                    <a:pt x="108179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21" y="0"/>
                    <a:pt x="7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" name="Google Shape;513;p19"/>
          <p:cNvSpPr/>
          <p:nvPr/>
        </p:nvSpPr>
        <p:spPr>
          <a:xfrm flipH="1" rot="10800000">
            <a:off x="5741050" y="-66042"/>
            <a:ext cx="3642706" cy="1659142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9"/>
          <p:cNvSpPr/>
          <p:nvPr/>
        </p:nvSpPr>
        <p:spPr>
          <a:xfrm flipH="1">
            <a:off x="-239810" y="3811146"/>
            <a:ext cx="3216250" cy="146490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9"/>
          <p:cNvSpPr txBox="1"/>
          <p:nvPr>
            <p:ph type="title"/>
          </p:nvPr>
        </p:nvSpPr>
        <p:spPr>
          <a:xfrm>
            <a:off x="873325" y="1505600"/>
            <a:ext cx="314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16" name="Google Shape;516;p19"/>
          <p:cNvSpPr txBox="1"/>
          <p:nvPr>
            <p:ph idx="1" type="subTitle"/>
          </p:nvPr>
        </p:nvSpPr>
        <p:spPr>
          <a:xfrm>
            <a:off x="873325" y="2446250"/>
            <a:ext cx="3517500" cy="12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bg>
      <p:bgPr>
        <a:solidFill>
          <a:schemeClr val="accent2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 txBox="1"/>
          <p:nvPr>
            <p:ph type="title"/>
          </p:nvPr>
        </p:nvSpPr>
        <p:spPr>
          <a:xfrm>
            <a:off x="630000" y="828450"/>
            <a:ext cx="3267600" cy="7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5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19" name="Google Shape;519;p20"/>
          <p:cNvSpPr txBox="1"/>
          <p:nvPr>
            <p:ph idx="1" type="subTitle"/>
          </p:nvPr>
        </p:nvSpPr>
        <p:spPr>
          <a:xfrm>
            <a:off x="630000" y="2638700"/>
            <a:ext cx="3167100" cy="100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20" name="Google Shape;520;p20"/>
          <p:cNvGrpSpPr/>
          <p:nvPr/>
        </p:nvGrpSpPr>
        <p:grpSpPr>
          <a:xfrm>
            <a:off x="-28812" y="-96"/>
            <a:ext cx="9201623" cy="5143690"/>
            <a:chOff x="234900" y="858250"/>
            <a:chExt cx="7138575" cy="3990450"/>
          </a:xfrm>
        </p:grpSpPr>
        <p:sp>
          <p:nvSpPr>
            <p:cNvPr id="521" name="Google Shape;521;p20"/>
            <p:cNvSpPr/>
            <p:nvPr/>
          </p:nvSpPr>
          <p:spPr>
            <a:xfrm>
              <a:off x="5679650" y="3937000"/>
              <a:ext cx="336950" cy="205775"/>
            </a:xfrm>
            <a:custGeom>
              <a:rect b="b" l="l" r="r" t="t"/>
              <a:pathLst>
                <a:path extrusionOk="0" h="8231" w="13478">
                  <a:moveTo>
                    <a:pt x="7782" y="418"/>
                  </a:moveTo>
                  <a:cubicBezTo>
                    <a:pt x="9514" y="418"/>
                    <a:pt x="10942" y="1829"/>
                    <a:pt x="10942" y="3578"/>
                  </a:cubicBezTo>
                  <a:cubicBezTo>
                    <a:pt x="10942" y="3674"/>
                    <a:pt x="11022" y="3771"/>
                    <a:pt x="11135" y="3771"/>
                  </a:cubicBezTo>
                  <a:cubicBezTo>
                    <a:pt x="12242" y="3819"/>
                    <a:pt x="13076" y="4717"/>
                    <a:pt x="13076" y="5824"/>
                  </a:cubicBezTo>
                  <a:cubicBezTo>
                    <a:pt x="13076" y="6947"/>
                    <a:pt x="12162" y="7862"/>
                    <a:pt x="11038" y="7862"/>
                  </a:cubicBezTo>
                  <a:lnTo>
                    <a:pt x="2439" y="7862"/>
                  </a:lnTo>
                  <a:cubicBezTo>
                    <a:pt x="1316" y="7830"/>
                    <a:pt x="386" y="6915"/>
                    <a:pt x="386" y="5792"/>
                  </a:cubicBezTo>
                  <a:cubicBezTo>
                    <a:pt x="386" y="4765"/>
                    <a:pt x="1156" y="3915"/>
                    <a:pt x="2150" y="3771"/>
                  </a:cubicBezTo>
                  <a:cubicBezTo>
                    <a:pt x="2247" y="3755"/>
                    <a:pt x="2343" y="3642"/>
                    <a:pt x="2343" y="3546"/>
                  </a:cubicBezTo>
                  <a:cubicBezTo>
                    <a:pt x="2343" y="2712"/>
                    <a:pt x="3017" y="2022"/>
                    <a:pt x="3851" y="2022"/>
                  </a:cubicBezTo>
                  <a:cubicBezTo>
                    <a:pt x="4140" y="2022"/>
                    <a:pt x="4413" y="2102"/>
                    <a:pt x="4685" y="2263"/>
                  </a:cubicBezTo>
                  <a:cubicBezTo>
                    <a:pt x="4706" y="2293"/>
                    <a:pt x="4739" y="2304"/>
                    <a:pt x="4777" y="2304"/>
                  </a:cubicBezTo>
                  <a:cubicBezTo>
                    <a:pt x="4799" y="2304"/>
                    <a:pt x="4822" y="2301"/>
                    <a:pt x="4846" y="2295"/>
                  </a:cubicBezTo>
                  <a:cubicBezTo>
                    <a:pt x="4894" y="2263"/>
                    <a:pt x="4942" y="2230"/>
                    <a:pt x="4958" y="2182"/>
                  </a:cubicBezTo>
                  <a:cubicBezTo>
                    <a:pt x="5487" y="1107"/>
                    <a:pt x="6562" y="418"/>
                    <a:pt x="7782" y="418"/>
                  </a:cubicBezTo>
                  <a:close/>
                  <a:moveTo>
                    <a:pt x="7814" y="0"/>
                  </a:moveTo>
                  <a:cubicBezTo>
                    <a:pt x="6514" y="0"/>
                    <a:pt x="5343" y="690"/>
                    <a:pt x="4717" y="1813"/>
                  </a:cubicBezTo>
                  <a:cubicBezTo>
                    <a:pt x="4461" y="1685"/>
                    <a:pt x="4172" y="1605"/>
                    <a:pt x="3883" y="1605"/>
                  </a:cubicBezTo>
                  <a:cubicBezTo>
                    <a:pt x="2856" y="1605"/>
                    <a:pt x="2038" y="2391"/>
                    <a:pt x="1958" y="3386"/>
                  </a:cubicBezTo>
                  <a:cubicBezTo>
                    <a:pt x="835" y="3626"/>
                    <a:pt x="1" y="4621"/>
                    <a:pt x="1" y="5776"/>
                  </a:cubicBezTo>
                  <a:cubicBezTo>
                    <a:pt x="1" y="7124"/>
                    <a:pt x="1108" y="8231"/>
                    <a:pt x="2455" y="8231"/>
                  </a:cubicBezTo>
                  <a:lnTo>
                    <a:pt x="11055" y="8231"/>
                  </a:lnTo>
                  <a:cubicBezTo>
                    <a:pt x="12386" y="8231"/>
                    <a:pt x="13477" y="7140"/>
                    <a:pt x="13477" y="5792"/>
                  </a:cubicBezTo>
                  <a:cubicBezTo>
                    <a:pt x="13477" y="4557"/>
                    <a:pt x="12563" y="3514"/>
                    <a:pt x="11343" y="3370"/>
                  </a:cubicBezTo>
                  <a:cubicBezTo>
                    <a:pt x="11231" y="1509"/>
                    <a:pt x="9691" y="0"/>
                    <a:pt x="781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4757950" y="956925"/>
              <a:ext cx="238675" cy="146425"/>
            </a:xfrm>
            <a:custGeom>
              <a:rect b="b" l="l" r="r" t="t"/>
              <a:pathLst>
                <a:path extrusionOk="0" h="5857" w="9547">
                  <a:moveTo>
                    <a:pt x="5536" y="402"/>
                  </a:moveTo>
                  <a:cubicBezTo>
                    <a:pt x="6723" y="402"/>
                    <a:pt x="7653" y="1364"/>
                    <a:pt x="7653" y="2519"/>
                  </a:cubicBezTo>
                  <a:cubicBezTo>
                    <a:pt x="7653" y="2632"/>
                    <a:pt x="7734" y="2728"/>
                    <a:pt x="7862" y="2728"/>
                  </a:cubicBezTo>
                  <a:cubicBezTo>
                    <a:pt x="8584" y="2776"/>
                    <a:pt x="9162" y="3354"/>
                    <a:pt x="9162" y="4092"/>
                  </a:cubicBezTo>
                  <a:cubicBezTo>
                    <a:pt x="9162" y="4830"/>
                    <a:pt x="8568" y="5455"/>
                    <a:pt x="7798" y="5455"/>
                  </a:cubicBezTo>
                  <a:lnTo>
                    <a:pt x="1798" y="5455"/>
                  </a:lnTo>
                  <a:cubicBezTo>
                    <a:pt x="1060" y="5455"/>
                    <a:pt x="434" y="4846"/>
                    <a:pt x="434" y="4092"/>
                  </a:cubicBezTo>
                  <a:cubicBezTo>
                    <a:pt x="418" y="3434"/>
                    <a:pt x="915" y="2840"/>
                    <a:pt x="1605" y="2744"/>
                  </a:cubicBezTo>
                  <a:cubicBezTo>
                    <a:pt x="1701" y="2728"/>
                    <a:pt x="1782" y="2632"/>
                    <a:pt x="1782" y="2519"/>
                  </a:cubicBezTo>
                  <a:cubicBezTo>
                    <a:pt x="1782" y="1958"/>
                    <a:pt x="2231" y="1525"/>
                    <a:pt x="2792" y="1525"/>
                  </a:cubicBezTo>
                  <a:cubicBezTo>
                    <a:pt x="2969" y="1525"/>
                    <a:pt x="3161" y="1589"/>
                    <a:pt x="3322" y="1685"/>
                  </a:cubicBezTo>
                  <a:cubicBezTo>
                    <a:pt x="3350" y="1704"/>
                    <a:pt x="3384" y="1712"/>
                    <a:pt x="3416" y="1712"/>
                  </a:cubicBezTo>
                  <a:cubicBezTo>
                    <a:pt x="3440" y="1712"/>
                    <a:pt x="3462" y="1708"/>
                    <a:pt x="3482" y="1701"/>
                  </a:cubicBezTo>
                  <a:cubicBezTo>
                    <a:pt x="3546" y="1685"/>
                    <a:pt x="3594" y="1637"/>
                    <a:pt x="3610" y="1605"/>
                  </a:cubicBezTo>
                  <a:cubicBezTo>
                    <a:pt x="3963" y="867"/>
                    <a:pt x="4717" y="402"/>
                    <a:pt x="5536" y="402"/>
                  </a:cubicBezTo>
                  <a:close/>
                  <a:moveTo>
                    <a:pt x="5504" y="1"/>
                  </a:moveTo>
                  <a:cubicBezTo>
                    <a:pt x="4605" y="1"/>
                    <a:pt x="3787" y="482"/>
                    <a:pt x="3322" y="1252"/>
                  </a:cubicBezTo>
                  <a:cubicBezTo>
                    <a:pt x="3145" y="1172"/>
                    <a:pt x="2969" y="1124"/>
                    <a:pt x="2760" y="1124"/>
                  </a:cubicBezTo>
                  <a:cubicBezTo>
                    <a:pt x="2038" y="1124"/>
                    <a:pt x="1445" y="1669"/>
                    <a:pt x="1364" y="2391"/>
                  </a:cubicBezTo>
                  <a:cubicBezTo>
                    <a:pt x="578" y="2568"/>
                    <a:pt x="1" y="3290"/>
                    <a:pt x="1" y="4108"/>
                  </a:cubicBezTo>
                  <a:cubicBezTo>
                    <a:pt x="17" y="5070"/>
                    <a:pt x="819" y="5857"/>
                    <a:pt x="1782" y="5857"/>
                  </a:cubicBezTo>
                  <a:lnTo>
                    <a:pt x="7782" y="5857"/>
                  </a:lnTo>
                  <a:cubicBezTo>
                    <a:pt x="8760" y="5857"/>
                    <a:pt x="9547" y="5070"/>
                    <a:pt x="9547" y="4092"/>
                  </a:cubicBezTo>
                  <a:cubicBezTo>
                    <a:pt x="9547" y="3209"/>
                    <a:pt x="8905" y="2471"/>
                    <a:pt x="8038" y="2343"/>
                  </a:cubicBezTo>
                  <a:cubicBezTo>
                    <a:pt x="7942" y="1043"/>
                    <a:pt x="6851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5995700" y="858675"/>
              <a:ext cx="141225" cy="69800"/>
            </a:xfrm>
            <a:custGeom>
              <a:rect b="b" l="l" r="r" t="t"/>
              <a:pathLst>
                <a:path extrusionOk="0" h="2792" w="5649">
                  <a:moveTo>
                    <a:pt x="1" y="0"/>
                  </a:moveTo>
                  <a:cubicBezTo>
                    <a:pt x="17" y="1540"/>
                    <a:pt x="1284" y="2792"/>
                    <a:pt x="2824" y="2792"/>
                  </a:cubicBezTo>
                  <a:cubicBezTo>
                    <a:pt x="4381" y="2792"/>
                    <a:pt x="5632" y="1540"/>
                    <a:pt x="5648" y="0"/>
                  </a:cubicBezTo>
                  <a:lnTo>
                    <a:pt x="5247" y="0"/>
                  </a:lnTo>
                  <a:cubicBezTo>
                    <a:pt x="5231" y="1332"/>
                    <a:pt x="4156" y="2390"/>
                    <a:pt x="2824" y="2390"/>
                  </a:cubicBezTo>
                  <a:cubicBezTo>
                    <a:pt x="1509" y="2390"/>
                    <a:pt x="418" y="1332"/>
                    <a:pt x="40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5921100" y="954925"/>
              <a:ext cx="291225" cy="150425"/>
            </a:xfrm>
            <a:custGeom>
              <a:rect b="b" l="l" r="r" t="t"/>
              <a:pathLst>
                <a:path extrusionOk="0" h="6017" w="11649">
                  <a:moveTo>
                    <a:pt x="5808" y="402"/>
                  </a:moveTo>
                  <a:cubicBezTo>
                    <a:pt x="8744" y="402"/>
                    <a:pt x="11135" y="2728"/>
                    <a:pt x="11231" y="5616"/>
                  </a:cubicBezTo>
                  <a:lnTo>
                    <a:pt x="402" y="5616"/>
                  </a:lnTo>
                  <a:cubicBezTo>
                    <a:pt x="498" y="2728"/>
                    <a:pt x="2889" y="402"/>
                    <a:pt x="5808" y="402"/>
                  </a:cubicBezTo>
                  <a:close/>
                  <a:moveTo>
                    <a:pt x="5825" y="0"/>
                  </a:moveTo>
                  <a:cubicBezTo>
                    <a:pt x="2616" y="0"/>
                    <a:pt x="17" y="2616"/>
                    <a:pt x="17" y="5824"/>
                  </a:cubicBezTo>
                  <a:cubicBezTo>
                    <a:pt x="1" y="5937"/>
                    <a:pt x="81" y="6017"/>
                    <a:pt x="193" y="6017"/>
                  </a:cubicBezTo>
                  <a:lnTo>
                    <a:pt x="11440" y="6017"/>
                  </a:lnTo>
                  <a:cubicBezTo>
                    <a:pt x="11568" y="6017"/>
                    <a:pt x="11648" y="5937"/>
                    <a:pt x="11648" y="5824"/>
                  </a:cubicBezTo>
                  <a:cubicBezTo>
                    <a:pt x="11648" y="2616"/>
                    <a:pt x="9033" y="0"/>
                    <a:pt x="582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6759775" y="3789800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81" y="1765"/>
                  </a:moveTo>
                  <a:cubicBezTo>
                    <a:pt x="6643" y="3867"/>
                    <a:pt x="8295" y="5552"/>
                    <a:pt x="10413" y="6097"/>
                  </a:cubicBezTo>
                  <a:cubicBezTo>
                    <a:pt x="8295" y="6642"/>
                    <a:pt x="6611" y="8311"/>
                    <a:pt x="6081" y="10429"/>
                  </a:cubicBezTo>
                  <a:cubicBezTo>
                    <a:pt x="5536" y="8311"/>
                    <a:pt x="3867" y="6642"/>
                    <a:pt x="1749" y="6097"/>
                  </a:cubicBezTo>
                  <a:cubicBezTo>
                    <a:pt x="3851" y="5535"/>
                    <a:pt x="5536" y="3867"/>
                    <a:pt x="6081" y="1765"/>
                  </a:cubicBezTo>
                  <a:close/>
                  <a:moveTo>
                    <a:pt x="6097" y="0"/>
                  </a:moveTo>
                  <a:cubicBezTo>
                    <a:pt x="5985" y="0"/>
                    <a:pt x="5905" y="81"/>
                    <a:pt x="5905" y="193"/>
                  </a:cubicBezTo>
                  <a:cubicBezTo>
                    <a:pt x="5905" y="3321"/>
                    <a:pt x="3354" y="5888"/>
                    <a:pt x="209" y="5888"/>
                  </a:cubicBezTo>
                  <a:cubicBezTo>
                    <a:pt x="81" y="5888"/>
                    <a:pt x="1" y="5969"/>
                    <a:pt x="1" y="6097"/>
                  </a:cubicBezTo>
                  <a:cubicBezTo>
                    <a:pt x="1" y="6209"/>
                    <a:pt x="81" y="6290"/>
                    <a:pt x="209" y="6290"/>
                  </a:cubicBezTo>
                  <a:cubicBezTo>
                    <a:pt x="3338" y="6290"/>
                    <a:pt x="5905" y="8840"/>
                    <a:pt x="5905" y="11985"/>
                  </a:cubicBezTo>
                  <a:cubicBezTo>
                    <a:pt x="5905" y="12081"/>
                    <a:pt x="5985" y="12194"/>
                    <a:pt x="6097" y="12194"/>
                  </a:cubicBezTo>
                  <a:cubicBezTo>
                    <a:pt x="6225" y="12194"/>
                    <a:pt x="6306" y="12113"/>
                    <a:pt x="6306" y="11985"/>
                  </a:cubicBezTo>
                  <a:cubicBezTo>
                    <a:pt x="6306" y="8856"/>
                    <a:pt x="8841" y="6290"/>
                    <a:pt x="12001" y="6290"/>
                  </a:cubicBezTo>
                  <a:cubicBezTo>
                    <a:pt x="12113" y="6290"/>
                    <a:pt x="12194" y="6209"/>
                    <a:pt x="12194" y="6097"/>
                  </a:cubicBezTo>
                  <a:cubicBezTo>
                    <a:pt x="12194" y="5969"/>
                    <a:pt x="12113" y="5888"/>
                    <a:pt x="12001" y="5888"/>
                  </a:cubicBezTo>
                  <a:cubicBezTo>
                    <a:pt x="8873" y="5888"/>
                    <a:pt x="6306" y="3338"/>
                    <a:pt x="6306" y="193"/>
                  </a:cubicBezTo>
                  <a:cubicBezTo>
                    <a:pt x="6306" y="81"/>
                    <a:pt x="6225" y="0"/>
                    <a:pt x="60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2397150" y="4106650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97" y="1750"/>
                  </a:moveTo>
                  <a:cubicBezTo>
                    <a:pt x="6659" y="3867"/>
                    <a:pt x="8311" y="5552"/>
                    <a:pt x="10429" y="6097"/>
                  </a:cubicBezTo>
                  <a:cubicBezTo>
                    <a:pt x="8311" y="6659"/>
                    <a:pt x="6659" y="8311"/>
                    <a:pt x="6097" y="10429"/>
                  </a:cubicBezTo>
                  <a:cubicBezTo>
                    <a:pt x="5536" y="8311"/>
                    <a:pt x="3867" y="6627"/>
                    <a:pt x="1766" y="6097"/>
                  </a:cubicBezTo>
                  <a:cubicBezTo>
                    <a:pt x="3867" y="5536"/>
                    <a:pt x="5552" y="3867"/>
                    <a:pt x="6097" y="1750"/>
                  </a:cubicBezTo>
                  <a:close/>
                  <a:moveTo>
                    <a:pt x="6097" y="1"/>
                  </a:moveTo>
                  <a:cubicBezTo>
                    <a:pt x="5969" y="1"/>
                    <a:pt x="5889" y="81"/>
                    <a:pt x="5889" y="193"/>
                  </a:cubicBezTo>
                  <a:cubicBezTo>
                    <a:pt x="5889" y="3322"/>
                    <a:pt x="3338" y="5889"/>
                    <a:pt x="193" y="5889"/>
                  </a:cubicBezTo>
                  <a:cubicBezTo>
                    <a:pt x="81" y="5889"/>
                    <a:pt x="1" y="5969"/>
                    <a:pt x="1" y="6097"/>
                  </a:cubicBezTo>
                  <a:cubicBezTo>
                    <a:pt x="1" y="6210"/>
                    <a:pt x="81" y="6290"/>
                    <a:pt x="193" y="6290"/>
                  </a:cubicBezTo>
                  <a:cubicBezTo>
                    <a:pt x="3322" y="6290"/>
                    <a:pt x="5889" y="8841"/>
                    <a:pt x="5889" y="11985"/>
                  </a:cubicBezTo>
                  <a:cubicBezTo>
                    <a:pt x="5889" y="12114"/>
                    <a:pt x="5969" y="12194"/>
                    <a:pt x="6097" y="12194"/>
                  </a:cubicBezTo>
                  <a:cubicBezTo>
                    <a:pt x="6210" y="12194"/>
                    <a:pt x="6290" y="12114"/>
                    <a:pt x="6290" y="11985"/>
                  </a:cubicBezTo>
                  <a:cubicBezTo>
                    <a:pt x="6290" y="8857"/>
                    <a:pt x="8841" y="6290"/>
                    <a:pt x="11985" y="6290"/>
                  </a:cubicBezTo>
                  <a:cubicBezTo>
                    <a:pt x="12114" y="6290"/>
                    <a:pt x="12194" y="6210"/>
                    <a:pt x="12194" y="6097"/>
                  </a:cubicBezTo>
                  <a:cubicBezTo>
                    <a:pt x="12194" y="5969"/>
                    <a:pt x="12114" y="5889"/>
                    <a:pt x="11985" y="5889"/>
                  </a:cubicBezTo>
                  <a:cubicBezTo>
                    <a:pt x="8857" y="5889"/>
                    <a:pt x="6290" y="3338"/>
                    <a:pt x="6290" y="193"/>
                  </a:cubicBezTo>
                  <a:cubicBezTo>
                    <a:pt x="6290" y="81"/>
                    <a:pt x="6210" y="1"/>
                    <a:pt x="609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6681975" y="4150775"/>
              <a:ext cx="108300" cy="108325"/>
            </a:xfrm>
            <a:custGeom>
              <a:rect b="b" l="l" r="r" t="t"/>
              <a:pathLst>
                <a:path extrusionOk="0" h="4333" w="4332">
                  <a:moveTo>
                    <a:pt x="2198" y="1124"/>
                  </a:moveTo>
                  <a:cubicBezTo>
                    <a:pt x="2407" y="1573"/>
                    <a:pt x="2776" y="1958"/>
                    <a:pt x="3241" y="2166"/>
                  </a:cubicBezTo>
                  <a:cubicBezTo>
                    <a:pt x="2776" y="2375"/>
                    <a:pt x="2391" y="2744"/>
                    <a:pt x="2198" y="3209"/>
                  </a:cubicBezTo>
                  <a:cubicBezTo>
                    <a:pt x="1974" y="2744"/>
                    <a:pt x="1605" y="2359"/>
                    <a:pt x="1155" y="2166"/>
                  </a:cubicBezTo>
                  <a:cubicBezTo>
                    <a:pt x="1605" y="1942"/>
                    <a:pt x="1990" y="1573"/>
                    <a:pt x="2198" y="1124"/>
                  </a:cubicBezTo>
                  <a:close/>
                  <a:moveTo>
                    <a:pt x="2166" y="1"/>
                  </a:moveTo>
                  <a:cubicBezTo>
                    <a:pt x="2054" y="1"/>
                    <a:pt x="1974" y="81"/>
                    <a:pt x="1974" y="193"/>
                  </a:cubicBezTo>
                  <a:cubicBezTo>
                    <a:pt x="1974" y="1156"/>
                    <a:pt x="1187" y="1958"/>
                    <a:pt x="209" y="1958"/>
                  </a:cubicBezTo>
                  <a:cubicBezTo>
                    <a:pt x="80" y="1958"/>
                    <a:pt x="0" y="2038"/>
                    <a:pt x="0" y="2166"/>
                  </a:cubicBezTo>
                  <a:cubicBezTo>
                    <a:pt x="0" y="2279"/>
                    <a:pt x="80" y="2359"/>
                    <a:pt x="209" y="2359"/>
                  </a:cubicBezTo>
                  <a:cubicBezTo>
                    <a:pt x="1171" y="2359"/>
                    <a:pt x="1974" y="3145"/>
                    <a:pt x="1974" y="4124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4" y="4332"/>
                    <a:pt x="2375" y="4252"/>
                    <a:pt x="2375" y="4124"/>
                  </a:cubicBezTo>
                  <a:cubicBezTo>
                    <a:pt x="2375" y="3161"/>
                    <a:pt x="3161" y="2359"/>
                    <a:pt x="4139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39" y="1958"/>
                  </a:cubicBezTo>
                  <a:cubicBezTo>
                    <a:pt x="3177" y="1958"/>
                    <a:pt x="2375" y="1172"/>
                    <a:pt x="2375" y="193"/>
                  </a:cubicBezTo>
                  <a:cubicBezTo>
                    <a:pt x="2375" y="81"/>
                    <a:pt x="2294" y="1"/>
                    <a:pt x="21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6136100" y="4101450"/>
              <a:ext cx="108300" cy="108300"/>
            </a:xfrm>
            <a:custGeom>
              <a:rect b="b" l="l" r="r" t="t"/>
              <a:pathLst>
                <a:path extrusionOk="0" h="4332" w="4332">
                  <a:moveTo>
                    <a:pt x="2166" y="1123"/>
                  </a:moveTo>
                  <a:cubicBezTo>
                    <a:pt x="2391" y="1589"/>
                    <a:pt x="2743" y="1974"/>
                    <a:pt x="3209" y="2166"/>
                  </a:cubicBezTo>
                  <a:cubicBezTo>
                    <a:pt x="2743" y="2391"/>
                    <a:pt x="2374" y="2744"/>
                    <a:pt x="2166" y="3209"/>
                  </a:cubicBezTo>
                  <a:cubicBezTo>
                    <a:pt x="1941" y="2744"/>
                    <a:pt x="1588" y="2375"/>
                    <a:pt x="1123" y="2166"/>
                  </a:cubicBezTo>
                  <a:cubicBezTo>
                    <a:pt x="1588" y="1974"/>
                    <a:pt x="1941" y="1589"/>
                    <a:pt x="2166" y="1123"/>
                  </a:cubicBezTo>
                  <a:close/>
                  <a:moveTo>
                    <a:pt x="2166" y="0"/>
                  </a:moveTo>
                  <a:cubicBezTo>
                    <a:pt x="2054" y="0"/>
                    <a:pt x="1973" y="80"/>
                    <a:pt x="1973" y="209"/>
                  </a:cubicBezTo>
                  <a:cubicBezTo>
                    <a:pt x="1973" y="1171"/>
                    <a:pt x="1187" y="1974"/>
                    <a:pt x="209" y="1974"/>
                  </a:cubicBezTo>
                  <a:cubicBezTo>
                    <a:pt x="80" y="1974"/>
                    <a:pt x="0" y="2054"/>
                    <a:pt x="0" y="2166"/>
                  </a:cubicBezTo>
                  <a:cubicBezTo>
                    <a:pt x="0" y="2294"/>
                    <a:pt x="80" y="2375"/>
                    <a:pt x="209" y="2375"/>
                  </a:cubicBezTo>
                  <a:cubicBezTo>
                    <a:pt x="1187" y="2375"/>
                    <a:pt x="1973" y="3177"/>
                    <a:pt x="1973" y="4139"/>
                  </a:cubicBezTo>
                  <a:cubicBezTo>
                    <a:pt x="1973" y="4252"/>
                    <a:pt x="2054" y="4332"/>
                    <a:pt x="2166" y="4332"/>
                  </a:cubicBezTo>
                  <a:cubicBezTo>
                    <a:pt x="2294" y="4332"/>
                    <a:pt x="2374" y="4252"/>
                    <a:pt x="2374" y="4139"/>
                  </a:cubicBezTo>
                  <a:cubicBezTo>
                    <a:pt x="2374" y="3177"/>
                    <a:pt x="3145" y="2375"/>
                    <a:pt x="4139" y="2375"/>
                  </a:cubicBezTo>
                  <a:cubicBezTo>
                    <a:pt x="4252" y="2375"/>
                    <a:pt x="4332" y="2294"/>
                    <a:pt x="4332" y="2166"/>
                  </a:cubicBezTo>
                  <a:cubicBezTo>
                    <a:pt x="4332" y="2054"/>
                    <a:pt x="4252" y="1974"/>
                    <a:pt x="4139" y="1974"/>
                  </a:cubicBezTo>
                  <a:cubicBezTo>
                    <a:pt x="3177" y="1974"/>
                    <a:pt x="2374" y="1187"/>
                    <a:pt x="2374" y="209"/>
                  </a:cubicBezTo>
                  <a:cubicBezTo>
                    <a:pt x="2374" y="80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7235075" y="1201200"/>
              <a:ext cx="69400" cy="158850"/>
            </a:xfrm>
            <a:custGeom>
              <a:rect b="b" l="l" r="r" t="t"/>
              <a:pathLst>
                <a:path extrusionOk="0" h="6354" w="2776">
                  <a:moveTo>
                    <a:pt x="2375" y="401"/>
                  </a:moveTo>
                  <a:lnTo>
                    <a:pt x="2375" y="5952"/>
                  </a:lnTo>
                  <a:lnTo>
                    <a:pt x="401" y="5952"/>
                  </a:lnTo>
                  <a:lnTo>
                    <a:pt x="401" y="401"/>
                  </a:lnTo>
                  <a:close/>
                  <a:moveTo>
                    <a:pt x="401" y="0"/>
                  </a:moveTo>
                  <a:cubicBezTo>
                    <a:pt x="177" y="0"/>
                    <a:pt x="0" y="177"/>
                    <a:pt x="0" y="401"/>
                  </a:cubicBezTo>
                  <a:lnTo>
                    <a:pt x="0" y="5952"/>
                  </a:lnTo>
                  <a:cubicBezTo>
                    <a:pt x="0" y="6177"/>
                    <a:pt x="177" y="6353"/>
                    <a:pt x="401" y="6353"/>
                  </a:cubicBezTo>
                  <a:lnTo>
                    <a:pt x="2375" y="6353"/>
                  </a:lnTo>
                  <a:cubicBezTo>
                    <a:pt x="2583" y="6353"/>
                    <a:pt x="2776" y="6177"/>
                    <a:pt x="2776" y="5952"/>
                  </a:cubicBezTo>
                  <a:lnTo>
                    <a:pt x="2776" y="401"/>
                  </a:lnTo>
                  <a:cubicBezTo>
                    <a:pt x="2776" y="177"/>
                    <a:pt x="2583" y="0"/>
                    <a:pt x="237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334925" y="1151450"/>
              <a:ext cx="38150" cy="208600"/>
            </a:xfrm>
            <a:custGeom>
              <a:rect b="b" l="l" r="r" t="t"/>
              <a:pathLst>
                <a:path extrusionOk="0" h="8344" w="1526">
                  <a:moveTo>
                    <a:pt x="402" y="1"/>
                  </a:moveTo>
                  <a:cubicBezTo>
                    <a:pt x="177" y="1"/>
                    <a:pt x="1" y="177"/>
                    <a:pt x="1" y="402"/>
                  </a:cubicBezTo>
                  <a:lnTo>
                    <a:pt x="1" y="7942"/>
                  </a:lnTo>
                  <a:cubicBezTo>
                    <a:pt x="1" y="8167"/>
                    <a:pt x="177" y="8343"/>
                    <a:pt x="402" y="8343"/>
                  </a:cubicBezTo>
                  <a:lnTo>
                    <a:pt x="1525" y="8343"/>
                  </a:lnTo>
                  <a:lnTo>
                    <a:pt x="1525" y="7942"/>
                  </a:lnTo>
                  <a:lnTo>
                    <a:pt x="402" y="7942"/>
                  </a:lnTo>
                  <a:lnTo>
                    <a:pt x="402" y="402"/>
                  </a:lnTo>
                  <a:lnTo>
                    <a:pt x="1525" y="4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235075" y="1022700"/>
              <a:ext cx="138400" cy="39750"/>
            </a:xfrm>
            <a:custGeom>
              <a:rect b="b" l="l" r="r" t="t"/>
              <a:pathLst>
                <a:path extrusionOk="0" h="1590" w="5536">
                  <a:moveTo>
                    <a:pt x="5535" y="1"/>
                  </a:moveTo>
                  <a:cubicBezTo>
                    <a:pt x="2423" y="1140"/>
                    <a:pt x="385" y="1188"/>
                    <a:pt x="209" y="1188"/>
                  </a:cubicBezTo>
                  <a:cubicBezTo>
                    <a:pt x="96" y="1188"/>
                    <a:pt x="0" y="1268"/>
                    <a:pt x="0" y="1381"/>
                  </a:cubicBezTo>
                  <a:cubicBezTo>
                    <a:pt x="0" y="1509"/>
                    <a:pt x="80" y="1589"/>
                    <a:pt x="209" y="1589"/>
                  </a:cubicBezTo>
                  <a:lnTo>
                    <a:pt x="225" y="1589"/>
                  </a:lnTo>
                  <a:cubicBezTo>
                    <a:pt x="401" y="1589"/>
                    <a:pt x="2439" y="1541"/>
                    <a:pt x="5535" y="418"/>
                  </a:cubicBezTo>
                  <a:lnTo>
                    <a:pt x="5535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132375" y="4206925"/>
              <a:ext cx="104325" cy="104300"/>
            </a:xfrm>
            <a:custGeom>
              <a:rect b="b" l="l" r="r" t="t"/>
              <a:pathLst>
                <a:path extrusionOk="0" h="4172" w="4173">
                  <a:moveTo>
                    <a:pt x="2087" y="370"/>
                  </a:moveTo>
                  <a:cubicBezTo>
                    <a:pt x="3033" y="370"/>
                    <a:pt x="3771" y="1140"/>
                    <a:pt x="3771" y="2054"/>
                  </a:cubicBezTo>
                  <a:cubicBezTo>
                    <a:pt x="3771" y="2985"/>
                    <a:pt x="3001" y="3739"/>
                    <a:pt x="2087" y="3739"/>
                  </a:cubicBezTo>
                  <a:cubicBezTo>
                    <a:pt x="1156" y="3739"/>
                    <a:pt x="402" y="2985"/>
                    <a:pt x="402" y="2054"/>
                  </a:cubicBezTo>
                  <a:cubicBezTo>
                    <a:pt x="402" y="1140"/>
                    <a:pt x="1156" y="370"/>
                    <a:pt x="2087" y="370"/>
                  </a:cubicBezTo>
                  <a:close/>
                  <a:moveTo>
                    <a:pt x="2087" y="1"/>
                  </a:moveTo>
                  <a:cubicBezTo>
                    <a:pt x="915" y="1"/>
                    <a:pt x="1" y="931"/>
                    <a:pt x="1" y="2086"/>
                  </a:cubicBezTo>
                  <a:cubicBezTo>
                    <a:pt x="1" y="3225"/>
                    <a:pt x="948" y="4172"/>
                    <a:pt x="2087" y="4172"/>
                  </a:cubicBezTo>
                  <a:cubicBezTo>
                    <a:pt x="3242" y="4172"/>
                    <a:pt x="4172" y="3225"/>
                    <a:pt x="4172" y="2086"/>
                  </a:cubicBezTo>
                  <a:cubicBezTo>
                    <a:pt x="4172" y="931"/>
                    <a:pt x="3226" y="1"/>
                    <a:pt x="20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078250" y="4327250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68" y="402"/>
                  </a:moveTo>
                  <a:cubicBezTo>
                    <a:pt x="6337" y="402"/>
                    <a:pt x="8006" y="2022"/>
                    <a:pt x="8118" y="4044"/>
                  </a:cubicBezTo>
                  <a:lnTo>
                    <a:pt x="417" y="4044"/>
                  </a:lnTo>
                  <a:cubicBezTo>
                    <a:pt x="514" y="2022"/>
                    <a:pt x="2198" y="402"/>
                    <a:pt x="4268" y="402"/>
                  </a:cubicBezTo>
                  <a:close/>
                  <a:moveTo>
                    <a:pt x="4252" y="1"/>
                  </a:moveTo>
                  <a:cubicBezTo>
                    <a:pt x="1909" y="1"/>
                    <a:pt x="0" y="1894"/>
                    <a:pt x="0" y="4252"/>
                  </a:cubicBezTo>
                  <a:cubicBezTo>
                    <a:pt x="0" y="4365"/>
                    <a:pt x="80" y="4445"/>
                    <a:pt x="193" y="4445"/>
                  </a:cubicBezTo>
                  <a:lnTo>
                    <a:pt x="8295" y="4445"/>
                  </a:lnTo>
                  <a:cubicBezTo>
                    <a:pt x="8423" y="4445"/>
                    <a:pt x="8503" y="4365"/>
                    <a:pt x="8503" y="4252"/>
                  </a:cubicBezTo>
                  <a:cubicBezTo>
                    <a:pt x="8503" y="1894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6929850" y="44945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102" y="402"/>
                  </a:moveTo>
                  <a:cubicBezTo>
                    <a:pt x="3032" y="402"/>
                    <a:pt x="3786" y="1172"/>
                    <a:pt x="3786" y="2086"/>
                  </a:cubicBezTo>
                  <a:cubicBezTo>
                    <a:pt x="3786" y="3033"/>
                    <a:pt x="3032" y="3771"/>
                    <a:pt x="2102" y="3771"/>
                  </a:cubicBezTo>
                  <a:cubicBezTo>
                    <a:pt x="1171" y="3771"/>
                    <a:pt x="417" y="3017"/>
                    <a:pt x="417" y="2086"/>
                  </a:cubicBezTo>
                  <a:cubicBezTo>
                    <a:pt x="417" y="1172"/>
                    <a:pt x="1171" y="402"/>
                    <a:pt x="2102" y="402"/>
                  </a:cubicBezTo>
                  <a:close/>
                  <a:moveTo>
                    <a:pt x="2086" y="1"/>
                  </a:moveTo>
                  <a:cubicBezTo>
                    <a:pt x="947" y="1"/>
                    <a:pt x="0" y="947"/>
                    <a:pt x="0" y="2086"/>
                  </a:cubicBezTo>
                  <a:cubicBezTo>
                    <a:pt x="0" y="3258"/>
                    <a:pt x="947" y="4172"/>
                    <a:pt x="2086" y="4172"/>
                  </a:cubicBezTo>
                  <a:cubicBezTo>
                    <a:pt x="3225" y="4172"/>
                    <a:pt x="4171" y="3226"/>
                    <a:pt x="4171" y="2086"/>
                  </a:cubicBezTo>
                  <a:cubicBezTo>
                    <a:pt x="4171" y="947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6876100" y="4615225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52" y="402"/>
                  </a:moveTo>
                  <a:cubicBezTo>
                    <a:pt x="6321" y="402"/>
                    <a:pt x="7990" y="2038"/>
                    <a:pt x="8102" y="4060"/>
                  </a:cubicBezTo>
                  <a:lnTo>
                    <a:pt x="401" y="4060"/>
                  </a:lnTo>
                  <a:cubicBezTo>
                    <a:pt x="498" y="2038"/>
                    <a:pt x="2182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909" y="1"/>
                    <a:pt x="0" y="1910"/>
                    <a:pt x="0" y="4252"/>
                  </a:cubicBezTo>
                  <a:cubicBezTo>
                    <a:pt x="0" y="4381"/>
                    <a:pt x="80" y="4461"/>
                    <a:pt x="209" y="4461"/>
                  </a:cubicBezTo>
                  <a:lnTo>
                    <a:pt x="8311" y="4461"/>
                  </a:lnTo>
                  <a:cubicBezTo>
                    <a:pt x="8423" y="4461"/>
                    <a:pt x="8503" y="4381"/>
                    <a:pt x="8503" y="4252"/>
                  </a:cubicBezTo>
                  <a:cubicBezTo>
                    <a:pt x="8503" y="1910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334925" y="4496525"/>
              <a:ext cx="38150" cy="100275"/>
            </a:xfrm>
            <a:custGeom>
              <a:rect b="b" l="l" r="r" t="t"/>
              <a:pathLst>
                <a:path extrusionOk="0" h="4011" w="1526">
                  <a:moveTo>
                    <a:pt x="1525" y="0"/>
                  </a:moveTo>
                  <a:cubicBezTo>
                    <a:pt x="643" y="241"/>
                    <a:pt x="1" y="1043"/>
                    <a:pt x="1" y="2005"/>
                  </a:cubicBezTo>
                  <a:cubicBezTo>
                    <a:pt x="1" y="2968"/>
                    <a:pt x="643" y="3770"/>
                    <a:pt x="1525" y="4011"/>
                  </a:cubicBezTo>
                  <a:lnTo>
                    <a:pt x="1525" y="3594"/>
                  </a:lnTo>
                  <a:cubicBezTo>
                    <a:pt x="867" y="3353"/>
                    <a:pt x="402" y="2727"/>
                    <a:pt x="402" y="2005"/>
                  </a:cubicBezTo>
                  <a:cubicBezTo>
                    <a:pt x="402" y="1284"/>
                    <a:pt x="883" y="642"/>
                    <a:pt x="1525" y="417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280800" y="4616450"/>
              <a:ext cx="92275" cy="110300"/>
            </a:xfrm>
            <a:custGeom>
              <a:rect b="b" l="l" r="r" t="t"/>
              <a:pathLst>
                <a:path extrusionOk="0" h="4412" w="3691">
                  <a:moveTo>
                    <a:pt x="3690" y="0"/>
                  </a:moveTo>
                  <a:cubicBezTo>
                    <a:pt x="1604" y="273"/>
                    <a:pt x="0" y="2038"/>
                    <a:pt x="0" y="4203"/>
                  </a:cubicBezTo>
                  <a:cubicBezTo>
                    <a:pt x="0" y="4332"/>
                    <a:pt x="80" y="4412"/>
                    <a:pt x="193" y="4412"/>
                  </a:cubicBezTo>
                  <a:lnTo>
                    <a:pt x="3690" y="4412"/>
                  </a:lnTo>
                  <a:lnTo>
                    <a:pt x="3690" y="4011"/>
                  </a:lnTo>
                  <a:lnTo>
                    <a:pt x="417" y="4011"/>
                  </a:lnTo>
                  <a:cubicBezTo>
                    <a:pt x="513" y="2166"/>
                    <a:pt x="1909" y="674"/>
                    <a:pt x="3690" y="401"/>
                  </a:cubicBezTo>
                  <a:lnTo>
                    <a:pt x="3690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117150" y="4487700"/>
              <a:ext cx="137600" cy="159950"/>
            </a:xfrm>
            <a:custGeom>
              <a:rect b="b" l="l" r="r" t="t"/>
              <a:pathLst>
                <a:path extrusionOk="0" h="6398" w="5504">
                  <a:moveTo>
                    <a:pt x="2760" y="0"/>
                  </a:moveTo>
                  <a:cubicBezTo>
                    <a:pt x="2631" y="0"/>
                    <a:pt x="2551" y="80"/>
                    <a:pt x="2551" y="193"/>
                  </a:cubicBezTo>
                  <a:lnTo>
                    <a:pt x="2551" y="3578"/>
                  </a:lnTo>
                  <a:lnTo>
                    <a:pt x="81" y="6048"/>
                  </a:lnTo>
                  <a:cubicBezTo>
                    <a:pt x="0" y="6129"/>
                    <a:pt x="0" y="6257"/>
                    <a:pt x="81" y="6337"/>
                  </a:cubicBezTo>
                  <a:cubicBezTo>
                    <a:pt x="121" y="6377"/>
                    <a:pt x="173" y="6397"/>
                    <a:pt x="225" y="6397"/>
                  </a:cubicBezTo>
                  <a:cubicBezTo>
                    <a:pt x="277" y="6397"/>
                    <a:pt x="329" y="6377"/>
                    <a:pt x="369" y="6337"/>
                  </a:cubicBezTo>
                  <a:lnTo>
                    <a:pt x="2760" y="3947"/>
                  </a:lnTo>
                  <a:lnTo>
                    <a:pt x="5134" y="6337"/>
                  </a:lnTo>
                  <a:cubicBezTo>
                    <a:pt x="5182" y="6369"/>
                    <a:pt x="5247" y="6385"/>
                    <a:pt x="5279" y="6385"/>
                  </a:cubicBezTo>
                  <a:cubicBezTo>
                    <a:pt x="5327" y="6385"/>
                    <a:pt x="5375" y="6369"/>
                    <a:pt x="5423" y="6337"/>
                  </a:cubicBezTo>
                  <a:cubicBezTo>
                    <a:pt x="5503" y="6257"/>
                    <a:pt x="5503" y="6129"/>
                    <a:pt x="5423" y="6048"/>
                  </a:cubicBezTo>
                  <a:lnTo>
                    <a:pt x="2952" y="3578"/>
                  </a:lnTo>
                  <a:lnTo>
                    <a:pt x="2952" y="193"/>
                  </a:lnTo>
                  <a:cubicBezTo>
                    <a:pt x="2952" y="80"/>
                    <a:pt x="2872" y="0"/>
                    <a:pt x="276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6786250" y="133035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16" y="1203"/>
                  </a:moveTo>
                  <a:cubicBezTo>
                    <a:pt x="2872" y="1845"/>
                    <a:pt x="3402" y="2358"/>
                    <a:pt x="4011" y="2615"/>
                  </a:cubicBezTo>
                  <a:cubicBezTo>
                    <a:pt x="3370" y="2872"/>
                    <a:pt x="2872" y="3401"/>
                    <a:pt x="2616" y="4011"/>
                  </a:cubicBezTo>
                  <a:cubicBezTo>
                    <a:pt x="2359" y="3369"/>
                    <a:pt x="1829" y="2872"/>
                    <a:pt x="1204" y="2615"/>
                  </a:cubicBezTo>
                  <a:cubicBezTo>
                    <a:pt x="1845" y="2358"/>
                    <a:pt x="2359" y="1845"/>
                    <a:pt x="2616" y="1203"/>
                  </a:cubicBezTo>
                  <a:close/>
                  <a:moveTo>
                    <a:pt x="2616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412" y="2407"/>
                    <a:pt x="209" y="2407"/>
                  </a:cubicBezTo>
                  <a:cubicBezTo>
                    <a:pt x="81" y="2407"/>
                    <a:pt x="0" y="2519"/>
                    <a:pt x="0" y="2615"/>
                  </a:cubicBezTo>
                  <a:cubicBezTo>
                    <a:pt x="0" y="2727"/>
                    <a:pt x="81" y="2808"/>
                    <a:pt x="209" y="2808"/>
                  </a:cubicBezTo>
                  <a:cubicBezTo>
                    <a:pt x="1428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16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802"/>
                    <a:pt x="3819" y="2808"/>
                    <a:pt x="5022" y="2808"/>
                  </a:cubicBezTo>
                  <a:cubicBezTo>
                    <a:pt x="5134" y="2808"/>
                    <a:pt x="5215" y="2727"/>
                    <a:pt x="5215" y="2615"/>
                  </a:cubicBezTo>
                  <a:cubicBezTo>
                    <a:pt x="5215" y="2487"/>
                    <a:pt x="5134" y="2407"/>
                    <a:pt x="5022" y="2407"/>
                  </a:cubicBezTo>
                  <a:cubicBezTo>
                    <a:pt x="3803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431775" y="123970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32" y="1187"/>
                  </a:moveTo>
                  <a:cubicBezTo>
                    <a:pt x="2889" y="1829"/>
                    <a:pt x="3402" y="2327"/>
                    <a:pt x="4028" y="2583"/>
                  </a:cubicBezTo>
                  <a:cubicBezTo>
                    <a:pt x="3386" y="2856"/>
                    <a:pt x="2889" y="3369"/>
                    <a:pt x="2632" y="3995"/>
                  </a:cubicBezTo>
                  <a:cubicBezTo>
                    <a:pt x="2359" y="3353"/>
                    <a:pt x="1846" y="2856"/>
                    <a:pt x="1220" y="2583"/>
                  </a:cubicBezTo>
                  <a:cubicBezTo>
                    <a:pt x="1846" y="2343"/>
                    <a:pt x="2359" y="1829"/>
                    <a:pt x="2632" y="1187"/>
                  </a:cubicBezTo>
                  <a:close/>
                  <a:moveTo>
                    <a:pt x="2600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397" y="2407"/>
                    <a:pt x="193" y="2407"/>
                  </a:cubicBezTo>
                  <a:cubicBezTo>
                    <a:pt x="81" y="2407"/>
                    <a:pt x="1" y="2487"/>
                    <a:pt x="1" y="2615"/>
                  </a:cubicBezTo>
                  <a:cubicBezTo>
                    <a:pt x="1" y="2728"/>
                    <a:pt x="97" y="2808"/>
                    <a:pt x="193" y="2808"/>
                  </a:cubicBezTo>
                  <a:cubicBezTo>
                    <a:pt x="1429" y="2808"/>
                    <a:pt x="2407" y="3819"/>
                    <a:pt x="2407" y="5022"/>
                  </a:cubicBezTo>
                  <a:cubicBezTo>
                    <a:pt x="2407" y="5134"/>
                    <a:pt x="2487" y="5214"/>
                    <a:pt x="2600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787"/>
                    <a:pt x="3803" y="2808"/>
                    <a:pt x="5006" y="2808"/>
                  </a:cubicBezTo>
                  <a:cubicBezTo>
                    <a:pt x="5135" y="2808"/>
                    <a:pt x="5215" y="2728"/>
                    <a:pt x="5215" y="2615"/>
                  </a:cubicBezTo>
                  <a:cubicBezTo>
                    <a:pt x="5215" y="2487"/>
                    <a:pt x="5135" y="2407"/>
                    <a:pt x="5006" y="2407"/>
                  </a:cubicBezTo>
                  <a:cubicBezTo>
                    <a:pt x="3787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327725" y="1735025"/>
              <a:ext cx="45350" cy="45350"/>
            </a:xfrm>
            <a:custGeom>
              <a:rect b="b" l="l" r="r" t="t"/>
              <a:pathLst>
                <a:path extrusionOk="0" h="1814" w="1814">
                  <a:moveTo>
                    <a:pt x="1813" y="1"/>
                  </a:moveTo>
                  <a:cubicBezTo>
                    <a:pt x="1412" y="450"/>
                    <a:pt x="850" y="723"/>
                    <a:pt x="209" y="723"/>
                  </a:cubicBezTo>
                  <a:cubicBezTo>
                    <a:pt x="80" y="723"/>
                    <a:pt x="0" y="803"/>
                    <a:pt x="0" y="931"/>
                  </a:cubicBezTo>
                  <a:cubicBezTo>
                    <a:pt x="0" y="1044"/>
                    <a:pt x="80" y="1124"/>
                    <a:pt x="209" y="1124"/>
                  </a:cubicBezTo>
                  <a:cubicBezTo>
                    <a:pt x="818" y="1124"/>
                    <a:pt x="1412" y="1381"/>
                    <a:pt x="1813" y="1814"/>
                  </a:cubicBezTo>
                  <a:lnTo>
                    <a:pt x="1813" y="1268"/>
                  </a:lnTo>
                  <a:cubicBezTo>
                    <a:pt x="1621" y="1124"/>
                    <a:pt x="1428" y="1012"/>
                    <a:pt x="1203" y="899"/>
                  </a:cubicBezTo>
                  <a:cubicBezTo>
                    <a:pt x="1428" y="819"/>
                    <a:pt x="1621" y="707"/>
                    <a:pt x="1813" y="546"/>
                  </a:cubicBezTo>
                  <a:lnTo>
                    <a:pt x="1813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874075" y="1956825"/>
              <a:ext cx="130400" cy="130400"/>
            </a:xfrm>
            <a:custGeom>
              <a:rect b="b" l="l" r="r" t="t"/>
              <a:pathLst>
                <a:path extrusionOk="0" h="5216" w="5216">
                  <a:moveTo>
                    <a:pt x="2616" y="1204"/>
                  </a:moveTo>
                  <a:cubicBezTo>
                    <a:pt x="2873" y="1846"/>
                    <a:pt x="3386" y="2343"/>
                    <a:pt x="4012" y="2600"/>
                  </a:cubicBezTo>
                  <a:cubicBezTo>
                    <a:pt x="3370" y="2857"/>
                    <a:pt x="2873" y="3370"/>
                    <a:pt x="2616" y="4012"/>
                  </a:cubicBezTo>
                  <a:cubicBezTo>
                    <a:pt x="2343" y="3370"/>
                    <a:pt x="1830" y="2857"/>
                    <a:pt x="1204" y="2600"/>
                  </a:cubicBezTo>
                  <a:cubicBezTo>
                    <a:pt x="1846" y="2343"/>
                    <a:pt x="2343" y="1814"/>
                    <a:pt x="2616" y="1204"/>
                  </a:cubicBezTo>
                  <a:close/>
                  <a:moveTo>
                    <a:pt x="2616" y="1"/>
                  </a:moveTo>
                  <a:cubicBezTo>
                    <a:pt x="2488" y="1"/>
                    <a:pt x="2408" y="81"/>
                    <a:pt x="2408" y="193"/>
                  </a:cubicBezTo>
                  <a:cubicBezTo>
                    <a:pt x="2408" y="1413"/>
                    <a:pt x="1413" y="2407"/>
                    <a:pt x="210" y="2407"/>
                  </a:cubicBezTo>
                  <a:cubicBezTo>
                    <a:pt x="81" y="2407"/>
                    <a:pt x="1" y="2488"/>
                    <a:pt x="1" y="2600"/>
                  </a:cubicBezTo>
                  <a:cubicBezTo>
                    <a:pt x="1" y="2728"/>
                    <a:pt x="81" y="2809"/>
                    <a:pt x="210" y="2809"/>
                  </a:cubicBezTo>
                  <a:cubicBezTo>
                    <a:pt x="1429" y="2809"/>
                    <a:pt x="2408" y="3803"/>
                    <a:pt x="2408" y="5007"/>
                  </a:cubicBezTo>
                  <a:cubicBezTo>
                    <a:pt x="2408" y="5135"/>
                    <a:pt x="2488" y="5215"/>
                    <a:pt x="2616" y="5215"/>
                  </a:cubicBezTo>
                  <a:cubicBezTo>
                    <a:pt x="2728" y="5215"/>
                    <a:pt x="2809" y="5135"/>
                    <a:pt x="2809" y="5007"/>
                  </a:cubicBezTo>
                  <a:cubicBezTo>
                    <a:pt x="2809" y="3787"/>
                    <a:pt x="3819" y="2809"/>
                    <a:pt x="5023" y="2809"/>
                  </a:cubicBezTo>
                  <a:cubicBezTo>
                    <a:pt x="5135" y="2809"/>
                    <a:pt x="5215" y="2728"/>
                    <a:pt x="5215" y="2600"/>
                  </a:cubicBezTo>
                  <a:cubicBezTo>
                    <a:pt x="5215" y="2488"/>
                    <a:pt x="5135" y="2407"/>
                    <a:pt x="5023" y="2407"/>
                  </a:cubicBezTo>
                  <a:cubicBezTo>
                    <a:pt x="3787" y="2407"/>
                    <a:pt x="2809" y="1397"/>
                    <a:pt x="2809" y="193"/>
                  </a:cubicBezTo>
                  <a:cubicBezTo>
                    <a:pt x="2809" y="81"/>
                    <a:pt x="2728" y="1"/>
                    <a:pt x="2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5211575" y="17141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4" y="1172"/>
                  </a:moveTo>
                  <a:cubicBezTo>
                    <a:pt x="2857" y="1814"/>
                    <a:pt x="3370" y="2327"/>
                    <a:pt x="3996" y="2584"/>
                  </a:cubicBezTo>
                  <a:cubicBezTo>
                    <a:pt x="3354" y="2840"/>
                    <a:pt x="2857" y="3370"/>
                    <a:pt x="2584" y="3979"/>
                  </a:cubicBezTo>
                  <a:cubicBezTo>
                    <a:pt x="2327" y="3370"/>
                    <a:pt x="1830" y="2856"/>
                    <a:pt x="1188" y="2584"/>
                  </a:cubicBezTo>
                  <a:cubicBezTo>
                    <a:pt x="1830" y="2327"/>
                    <a:pt x="2327" y="1798"/>
                    <a:pt x="2584" y="1172"/>
                  </a:cubicBezTo>
                  <a:close/>
                  <a:moveTo>
                    <a:pt x="2616" y="1"/>
                  </a:moveTo>
                  <a:cubicBezTo>
                    <a:pt x="2488" y="1"/>
                    <a:pt x="2407" y="81"/>
                    <a:pt x="2407" y="193"/>
                  </a:cubicBezTo>
                  <a:cubicBezTo>
                    <a:pt x="2407" y="1412"/>
                    <a:pt x="1413" y="2407"/>
                    <a:pt x="209" y="2407"/>
                  </a:cubicBezTo>
                  <a:cubicBezTo>
                    <a:pt x="81" y="2407"/>
                    <a:pt x="1" y="2487"/>
                    <a:pt x="1" y="2600"/>
                  </a:cubicBezTo>
                  <a:cubicBezTo>
                    <a:pt x="1" y="2728"/>
                    <a:pt x="81" y="2808"/>
                    <a:pt x="209" y="2808"/>
                  </a:cubicBezTo>
                  <a:cubicBezTo>
                    <a:pt x="1429" y="2808"/>
                    <a:pt x="2407" y="3803"/>
                    <a:pt x="2407" y="5006"/>
                  </a:cubicBezTo>
                  <a:cubicBezTo>
                    <a:pt x="2407" y="5102"/>
                    <a:pt x="2488" y="5215"/>
                    <a:pt x="2616" y="5215"/>
                  </a:cubicBezTo>
                  <a:cubicBezTo>
                    <a:pt x="2728" y="5215"/>
                    <a:pt x="2808" y="5135"/>
                    <a:pt x="2808" y="5006"/>
                  </a:cubicBezTo>
                  <a:cubicBezTo>
                    <a:pt x="2808" y="3787"/>
                    <a:pt x="3819" y="2808"/>
                    <a:pt x="5022" y="2808"/>
                  </a:cubicBezTo>
                  <a:cubicBezTo>
                    <a:pt x="5135" y="2808"/>
                    <a:pt x="5215" y="2728"/>
                    <a:pt x="5215" y="2600"/>
                  </a:cubicBezTo>
                  <a:cubicBezTo>
                    <a:pt x="5215" y="2487"/>
                    <a:pt x="5135" y="2407"/>
                    <a:pt x="5022" y="2407"/>
                  </a:cubicBezTo>
                  <a:cubicBezTo>
                    <a:pt x="3787" y="2407"/>
                    <a:pt x="2808" y="1396"/>
                    <a:pt x="2808" y="193"/>
                  </a:cubicBezTo>
                  <a:cubicBezTo>
                    <a:pt x="2808" y="81"/>
                    <a:pt x="2728" y="1"/>
                    <a:pt x="2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526350" y="1773550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6" y="1123"/>
                  </a:moveTo>
                  <a:cubicBezTo>
                    <a:pt x="2375" y="1588"/>
                    <a:pt x="2744" y="1973"/>
                    <a:pt x="3209" y="2166"/>
                  </a:cubicBezTo>
                  <a:cubicBezTo>
                    <a:pt x="2744" y="2391"/>
                    <a:pt x="2375" y="2760"/>
                    <a:pt x="2166" y="3209"/>
                  </a:cubicBezTo>
                  <a:cubicBezTo>
                    <a:pt x="1942" y="2760"/>
                    <a:pt x="1573" y="2375"/>
                    <a:pt x="1123" y="2166"/>
                  </a:cubicBezTo>
                  <a:cubicBezTo>
                    <a:pt x="1573" y="1957"/>
                    <a:pt x="1958" y="1588"/>
                    <a:pt x="2166" y="1123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0"/>
                    <a:pt x="1958" y="209"/>
                  </a:cubicBezTo>
                  <a:cubicBezTo>
                    <a:pt x="1958" y="1171"/>
                    <a:pt x="1171" y="1973"/>
                    <a:pt x="193" y="1973"/>
                  </a:cubicBezTo>
                  <a:cubicBezTo>
                    <a:pt x="81" y="1973"/>
                    <a:pt x="0" y="2054"/>
                    <a:pt x="0" y="2166"/>
                  </a:cubicBezTo>
                  <a:cubicBezTo>
                    <a:pt x="0" y="2294"/>
                    <a:pt x="81" y="2375"/>
                    <a:pt x="193" y="2375"/>
                  </a:cubicBezTo>
                  <a:cubicBezTo>
                    <a:pt x="1155" y="2375"/>
                    <a:pt x="1958" y="3161"/>
                    <a:pt x="1958" y="4139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8" y="4332"/>
                    <a:pt x="2359" y="4252"/>
                    <a:pt x="2359" y="4139"/>
                  </a:cubicBezTo>
                  <a:cubicBezTo>
                    <a:pt x="2359" y="3161"/>
                    <a:pt x="3145" y="2375"/>
                    <a:pt x="4123" y="2375"/>
                  </a:cubicBezTo>
                  <a:cubicBezTo>
                    <a:pt x="4236" y="2375"/>
                    <a:pt x="4332" y="2294"/>
                    <a:pt x="4332" y="2166"/>
                  </a:cubicBezTo>
                  <a:cubicBezTo>
                    <a:pt x="4332" y="2054"/>
                    <a:pt x="4236" y="1973"/>
                    <a:pt x="4123" y="1973"/>
                  </a:cubicBezTo>
                  <a:cubicBezTo>
                    <a:pt x="3161" y="1973"/>
                    <a:pt x="2359" y="1187"/>
                    <a:pt x="2359" y="209"/>
                  </a:cubicBezTo>
                  <a:cubicBezTo>
                    <a:pt x="2359" y="80"/>
                    <a:pt x="2278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3948150" y="1822475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7" y="1123"/>
                  </a:moveTo>
                  <a:cubicBezTo>
                    <a:pt x="2391" y="1573"/>
                    <a:pt x="2744" y="1958"/>
                    <a:pt x="3210" y="2166"/>
                  </a:cubicBezTo>
                  <a:cubicBezTo>
                    <a:pt x="2744" y="2375"/>
                    <a:pt x="2375" y="2744"/>
                    <a:pt x="2167" y="3209"/>
                  </a:cubicBezTo>
                  <a:cubicBezTo>
                    <a:pt x="1942" y="2744"/>
                    <a:pt x="1589" y="2359"/>
                    <a:pt x="1124" y="2166"/>
                  </a:cubicBezTo>
                  <a:cubicBezTo>
                    <a:pt x="1589" y="1958"/>
                    <a:pt x="1974" y="1573"/>
                    <a:pt x="2167" y="1123"/>
                  </a:cubicBezTo>
                  <a:close/>
                  <a:moveTo>
                    <a:pt x="2167" y="0"/>
                  </a:moveTo>
                  <a:cubicBezTo>
                    <a:pt x="2055" y="0"/>
                    <a:pt x="1974" y="81"/>
                    <a:pt x="1974" y="193"/>
                  </a:cubicBezTo>
                  <a:cubicBezTo>
                    <a:pt x="1974" y="1156"/>
                    <a:pt x="1188" y="1958"/>
                    <a:pt x="210" y="1958"/>
                  </a:cubicBezTo>
                  <a:cubicBezTo>
                    <a:pt x="81" y="1958"/>
                    <a:pt x="1" y="2038"/>
                    <a:pt x="1" y="2166"/>
                  </a:cubicBezTo>
                  <a:cubicBezTo>
                    <a:pt x="1" y="2279"/>
                    <a:pt x="81" y="2359"/>
                    <a:pt x="210" y="2359"/>
                  </a:cubicBezTo>
                  <a:cubicBezTo>
                    <a:pt x="1188" y="2375"/>
                    <a:pt x="1974" y="3161"/>
                    <a:pt x="1974" y="4124"/>
                  </a:cubicBezTo>
                  <a:cubicBezTo>
                    <a:pt x="1974" y="4252"/>
                    <a:pt x="2055" y="4332"/>
                    <a:pt x="2167" y="4332"/>
                  </a:cubicBezTo>
                  <a:cubicBezTo>
                    <a:pt x="2295" y="4332"/>
                    <a:pt x="2375" y="4252"/>
                    <a:pt x="2375" y="4124"/>
                  </a:cubicBezTo>
                  <a:cubicBezTo>
                    <a:pt x="2375" y="3161"/>
                    <a:pt x="3145" y="2359"/>
                    <a:pt x="4124" y="2359"/>
                  </a:cubicBezTo>
                  <a:cubicBezTo>
                    <a:pt x="4252" y="2359"/>
                    <a:pt x="4333" y="2279"/>
                    <a:pt x="4333" y="2166"/>
                  </a:cubicBezTo>
                  <a:cubicBezTo>
                    <a:pt x="4333" y="2038"/>
                    <a:pt x="4252" y="1958"/>
                    <a:pt x="4124" y="1958"/>
                  </a:cubicBezTo>
                  <a:cubicBezTo>
                    <a:pt x="3178" y="1958"/>
                    <a:pt x="2375" y="1172"/>
                    <a:pt x="2375" y="193"/>
                  </a:cubicBezTo>
                  <a:cubicBezTo>
                    <a:pt x="2375" y="81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4819725" y="1314300"/>
              <a:ext cx="318875" cy="318875"/>
            </a:xfrm>
            <a:custGeom>
              <a:rect b="b" l="l" r="r" t="t"/>
              <a:pathLst>
                <a:path extrusionOk="0" h="12755" w="12755">
                  <a:moveTo>
                    <a:pt x="6370" y="1829"/>
                  </a:moveTo>
                  <a:cubicBezTo>
                    <a:pt x="6947" y="4075"/>
                    <a:pt x="8712" y="5840"/>
                    <a:pt x="10942" y="6402"/>
                  </a:cubicBezTo>
                  <a:cubicBezTo>
                    <a:pt x="8712" y="6963"/>
                    <a:pt x="6947" y="8728"/>
                    <a:pt x="6370" y="10974"/>
                  </a:cubicBezTo>
                  <a:cubicBezTo>
                    <a:pt x="5792" y="8728"/>
                    <a:pt x="4027" y="6963"/>
                    <a:pt x="1797" y="6402"/>
                  </a:cubicBezTo>
                  <a:cubicBezTo>
                    <a:pt x="4043" y="5824"/>
                    <a:pt x="5808" y="4059"/>
                    <a:pt x="6370" y="1829"/>
                  </a:cubicBezTo>
                  <a:close/>
                  <a:moveTo>
                    <a:pt x="6370" y="0"/>
                  </a:moveTo>
                  <a:cubicBezTo>
                    <a:pt x="6257" y="0"/>
                    <a:pt x="6177" y="81"/>
                    <a:pt x="6177" y="209"/>
                  </a:cubicBezTo>
                  <a:cubicBezTo>
                    <a:pt x="6177" y="3498"/>
                    <a:pt x="3482" y="6177"/>
                    <a:pt x="193" y="6177"/>
                  </a:cubicBezTo>
                  <a:cubicBezTo>
                    <a:pt x="81" y="6177"/>
                    <a:pt x="0" y="6257"/>
                    <a:pt x="0" y="6386"/>
                  </a:cubicBezTo>
                  <a:cubicBezTo>
                    <a:pt x="0" y="6498"/>
                    <a:pt x="81" y="6578"/>
                    <a:pt x="193" y="6578"/>
                  </a:cubicBezTo>
                  <a:cubicBezTo>
                    <a:pt x="3482" y="6578"/>
                    <a:pt x="6177" y="9273"/>
                    <a:pt x="6177" y="12562"/>
                  </a:cubicBezTo>
                  <a:cubicBezTo>
                    <a:pt x="6177" y="12675"/>
                    <a:pt x="6257" y="12755"/>
                    <a:pt x="6370" y="12755"/>
                  </a:cubicBezTo>
                  <a:cubicBezTo>
                    <a:pt x="6498" y="12755"/>
                    <a:pt x="6578" y="12675"/>
                    <a:pt x="6578" y="12562"/>
                  </a:cubicBezTo>
                  <a:cubicBezTo>
                    <a:pt x="6578" y="9273"/>
                    <a:pt x="9257" y="6578"/>
                    <a:pt x="12546" y="6578"/>
                  </a:cubicBezTo>
                  <a:cubicBezTo>
                    <a:pt x="12675" y="6578"/>
                    <a:pt x="12755" y="6498"/>
                    <a:pt x="12755" y="6386"/>
                  </a:cubicBezTo>
                  <a:cubicBezTo>
                    <a:pt x="12755" y="6257"/>
                    <a:pt x="12643" y="6177"/>
                    <a:pt x="12546" y="6177"/>
                  </a:cubicBezTo>
                  <a:cubicBezTo>
                    <a:pt x="9257" y="6177"/>
                    <a:pt x="6578" y="3498"/>
                    <a:pt x="6578" y="209"/>
                  </a:cubicBezTo>
                  <a:cubicBezTo>
                    <a:pt x="6578" y="81"/>
                    <a:pt x="6498" y="0"/>
                    <a:pt x="637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160550" y="46272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7" y="1139"/>
                  </a:moveTo>
                  <a:cubicBezTo>
                    <a:pt x="2391" y="1605"/>
                    <a:pt x="2760" y="1990"/>
                    <a:pt x="3209" y="2182"/>
                  </a:cubicBezTo>
                  <a:cubicBezTo>
                    <a:pt x="2776" y="2391"/>
                    <a:pt x="2391" y="2776"/>
                    <a:pt x="2167" y="3241"/>
                  </a:cubicBezTo>
                  <a:cubicBezTo>
                    <a:pt x="1958" y="2776"/>
                    <a:pt x="1589" y="2391"/>
                    <a:pt x="1124" y="2182"/>
                  </a:cubicBezTo>
                  <a:cubicBezTo>
                    <a:pt x="1589" y="1974"/>
                    <a:pt x="1974" y="1605"/>
                    <a:pt x="2167" y="1139"/>
                  </a:cubicBezTo>
                  <a:close/>
                  <a:moveTo>
                    <a:pt x="2167" y="0"/>
                  </a:moveTo>
                  <a:cubicBezTo>
                    <a:pt x="2054" y="0"/>
                    <a:pt x="1974" y="80"/>
                    <a:pt x="1974" y="209"/>
                  </a:cubicBezTo>
                  <a:cubicBezTo>
                    <a:pt x="1974" y="1171"/>
                    <a:pt x="1188" y="1974"/>
                    <a:pt x="209" y="1974"/>
                  </a:cubicBezTo>
                  <a:cubicBezTo>
                    <a:pt x="81" y="1974"/>
                    <a:pt x="1" y="2054"/>
                    <a:pt x="1" y="2166"/>
                  </a:cubicBezTo>
                  <a:cubicBezTo>
                    <a:pt x="1" y="2294"/>
                    <a:pt x="81" y="2375"/>
                    <a:pt x="209" y="2375"/>
                  </a:cubicBezTo>
                  <a:cubicBezTo>
                    <a:pt x="1172" y="2375"/>
                    <a:pt x="1974" y="3161"/>
                    <a:pt x="1974" y="4139"/>
                  </a:cubicBezTo>
                  <a:cubicBezTo>
                    <a:pt x="1974" y="4252"/>
                    <a:pt x="2054" y="4332"/>
                    <a:pt x="2167" y="4332"/>
                  </a:cubicBezTo>
                  <a:cubicBezTo>
                    <a:pt x="2295" y="4332"/>
                    <a:pt x="2375" y="4252"/>
                    <a:pt x="2375" y="4139"/>
                  </a:cubicBezTo>
                  <a:cubicBezTo>
                    <a:pt x="2375" y="3177"/>
                    <a:pt x="3161" y="2375"/>
                    <a:pt x="4140" y="2375"/>
                  </a:cubicBezTo>
                  <a:cubicBezTo>
                    <a:pt x="4252" y="2375"/>
                    <a:pt x="4332" y="2294"/>
                    <a:pt x="4332" y="2166"/>
                  </a:cubicBezTo>
                  <a:cubicBezTo>
                    <a:pt x="4332" y="2054"/>
                    <a:pt x="4236" y="1974"/>
                    <a:pt x="4140" y="1974"/>
                  </a:cubicBezTo>
                  <a:cubicBezTo>
                    <a:pt x="3177" y="1974"/>
                    <a:pt x="2375" y="1187"/>
                    <a:pt x="2375" y="209"/>
                  </a:cubicBezTo>
                  <a:cubicBezTo>
                    <a:pt x="2375" y="80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4585500" y="1203600"/>
              <a:ext cx="153225" cy="153625"/>
            </a:xfrm>
            <a:custGeom>
              <a:rect b="b" l="l" r="r" t="t"/>
              <a:pathLst>
                <a:path extrusionOk="0" h="6145" w="6129">
                  <a:moveTo>
                    <a:pt x="3064" y="401"/>
                  </a:moveTo>
                  <a:cubicBezTo>
                    <a:pt x="4524" y="401"/>
                    <a:pt x="5728" y="1605"/>
                    <a:pt x="5728" y="3065"/>
                  </a:cubicBezTo>
                  <a:cubicBezTo>
                    <a:pt x="5728" y="4541"/>
                    <a:pt x="4524" y="5744"/>
                    <a:pt x="3064" y="5744"/>
                  </a:cubicBezTo>
                  <a:cubicBezTo>
                    <a:pt x="1604" y="5744"/>
                    <a:pt x="401" y="4541"/>
                    <a:pt x="401" y="3065"/>
                  </a:cubicBezTo>
                  <a:cubicBezTo>
                    <a:pt x="417" y="1605"/>
                    <a:pt x="1604" y="401"/>
                    <a:pt x="3064" y="401"/>
                  </a:cubicBezTo>
                  <a:close/>
                  <a:moveTo>
                    <a:pt x="3064" y="0"/>
                  </a:moveTo>
                  <a:cubicBezTo>
                    <a:pt x="1380" y="0"/>
                    <a:pt x="0" y="1380"/>
                    <a:pt x="0" y="3065"/>
                  </a:cubicBezTo>
                  <a:cubicBezTo>
                    <a:pt x="16" y="4749"/>
                    <a:pt x="1380" y="6145"/>
                    <a:pt x="3064" y="6145"/>
                  </a:cubicBezTo>
                  <a:cubicBezTo>
                    <a:pt x="4749" y="6145"/>
                    <a:pt x="6129" y="4749"/>
                    <a:pt x="6129" y="3065"/>
                  </a:cubicBezTo>
                  <a:cubicBezTo>
                    <a:pt x="6129" y="1380"/>
                    <a:pt x="4749" y="0"/>
                    <a:pt x="306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059575" y="10672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73"/>
                    <a:pt x="1589" y="1910"/>
                    <a:pt x="1172" y="1910"/>
                  </a:cubicBezTo>
                  <a:cubicBezTo>
                    <a:pt x="754" y="1910"/>
                    <a:pt x="401" y="1557"/>
                    <a:pt x="401" y="1140"/>
                  </a:cubicBezTo>
                  <a:cubicBezTo>
                    <a:pt x="401" y="739"/>
                    <a:pt x="754" y="386"/>
                    <a:pt x="1172" y="386"/>
                  </a:cubicBezTo>
                  <a:close/>
                  <a:moveTo>
                    <a:pt x="1172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814"/>
                    <a:pt x="530" y="2327"/>
                    <a:pt x="1172" y="2327"/>
                  </a:cubicBezTo>
                  <a:cubicBezTo>
                    <a:pt x="1813" y="2327"/>
                    <a:pt x="2327" y="1814"/>
                    <a:pt x="2327" y="1172"/>
                  </a:cubicBezTo>
                  <a:cubicBezTo>
                    <a:pt x="2327" y="530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030100" y="1106925"/>
              <a:ext cx="58200" cy="58200"/>
            </a:xfrm>
            <a:custGeom>
              <a:rect b="b" l="l" r="r" t="t"/>
              <a:pathLst>
                <a:path extrusionOk="0" h="2328" w="2328">
                  <a:moveTo>
                    <a:pt x="1156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57"/>
                    <a:pt x="1589" y="1894"/>
                    <a:pt x="1156" y="1894"/>
                  </a:cubicBezTo>
                  <a:cubicBezTo>
                    <a:pt x="739" y="1894"/>
                    <a:pt x="402" y="1557"/>
                    <a:pt x="402" y="1140"/>
                  </a:cubicBezTo>
                  <a:cubicBezTo>
                    <a:pt x="402" y="723"/>
                    <a:pt x="739" y="386"/>
                    <a:pt x="1156" y="386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533575" y="43461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71" y="418"/>
                  </a:moveTo>
                  <a:cubicBezTo>
                    <a:pt x="1588" y="418"/>
                    <a:pt x="1925" y="771"/>
                    <a:pt x="1925" y="1188"/>
                  </a:cubicBezTo>
                  <a:cubicBezTo>
                    <a:pt x="1925" y="1605"/>
                    <a:pt x="1588" y="1942"/>
                    <a:pt x="1171" y="1942"/>
                  </a:cubicBezTo>
                  <a:cubicBezTo>
                    <a:pt x="754" y="1942"/>
                    <a:pt x="401" y="1605"/>
                    <a:pt x="401" y="1188"/>
                  </a:cubicBezTo>
                  <a:cubicBezTo>
                    <a:pt x="401" y="771"/>
                    <a:pt x="754" y="418"/>
                    <a:pt x="1171" y="418"/>
                  </a:cubicBezTo>
                  <a:close/>
                  <a:moveTo>
                    <a:pt x="1171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798"/>
                    <a:pt x="530" y="2327"/>
                    <a:pt x="1171" y="2327"/>
                  </a:cubicBezTo>
                  <a:cubicBezTo>
                    <a:pt x="1813" y="2327"/>
                    <a:pt x="2326" y="1798"/>
                    <a:pt x="2326" y="1172"/>
                  </a:cubicBezTo>
                  <a:cubicBezTo>
                    <a:pt x="2326" y="530"/>
                    <a:pt x="1813" y="1"/>
                    <a:pt x="117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4728675" y="858675"/>
              <a:ext cx="67400" cy="62175"/>
            </a:xfrm>
            <a:custGeom>
              <a:rect b="b" l="l" r="r" t="t"/>
              <a:pathLst>
                <a:path extrusionOk="0" h="2487" w="2696">
                  <a:moveTo>
                    <a:pt x="1348" y="209"/>
                  </a:moveTo>
                  <a:cubicBezTo>
                    <a:pt x="1878" y="209"/>
                    <a:pt x="2295" y="626"/>
                    <a:pt x="2295" y="1139"/>
                  </a:cubicBezTo>
                  <a:cubicBezTo>
                    <a:pt x="2295" y="1669"/>
                    <a:pt x="1878" y="2086"/>
                    <a:pt x="1348" y="2086"/>
                  </a:cubicBezTo>
                  <a:cubicBezTo>
                    <a:pt x="835" y="2086"/>
                    <a:pt x="402" y="1669"/>
                    <a:pt x="402" y="1139"/>
                  </a:cubicBezTo>
                  <a:cubicBezTo>
                    <a:pt x="402" y="626"/>
                    <a:pt x="835" y="209"/>
                    <a:pt x="1348" y="209"/>
                  </a:cubicBezTo>
                  <a:close/>
                  <a:moveTo>
                    <a:pt x="642" y="0"/>
                  </a:moveTo>
                  <a:cubicBezTo>
                    <a:pt x="273" y="241"/>
                    <a:pt x="1" y="658"/>
                    <a:pt x="1" y="1139"/>
                  </a:cubicBezTo>
                  <a:cubicBezTo>
                    <a:pt x="1" y="1893"/>
                    <a:pt x="610" y="2487"/>
                    <a:pt x="1348" y="2487"/>
                  </a:cubicBezTo>
                  <a:cubicBezTo>
                    <a:pt x="2086" y="2487"/>
                    <a:pt x="2696" y="1893"/>
                    <a:pt x="2696" y="1139"/>
                  </a:cubicBezTo>
                  <a:cubicBezTo>
                    <a:pt x="2696" y="658"/>
                    <a:pt x="2439" y="241"/>
                    <a:pt x="205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054175" y="408500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88" y="402"/>
                  </a:moveTo>
                  <a:cubicBezTo>
                    <a:pt x="1605" y="402"/>
                    <a:pt x="1942" y="738"/>
                    <a:pt x="1942" y="1156"/>
                  </a:cubicBezTo>
                  <a:cubicBezTo>
                    <a:pt x="1942" y="1589"/>
                    <a:pt x="1605" y="1926"/>
                    <a:pt x="1188" y="1926"/>
                  </a:cubicBezTo>
                  <a:cubicBezTo>
                    <a:pt x="755" y="1926"/>
                    <a:pt x="418" y="1573"/>
                    <a:pt x="418" y="1156"/>
                  </a:cubicBezTo>
                  <a:cubicBezTo>
                    <a:pt x="418" y="738"/>
                    <a:pt x="755" y="402"/>
                    <a:pt x="1188" y="402"/>
                  </a:cubicBezTo>
                  <a:close/>
                  <a:moveTo>
                    <a:pt x="1156" y="0"/>
                  </a:moveTo>
                  <a:cubicBezTo>
                    <a:pt x="514" y="0"/>
                    <a:pt x="1" y="514"/>
                    <a:pt x="1" y="1156"/>
                  </a:cubicBezTo>
                  <a:cubicBezTo>
                    <a:pt x="1" y="1797"/>
                    <a:pt x="514" y="2327"/>
                    <a:pt x="1156" y="2327"/>
                  </a:cubicBezTo>
                  <a:cubicBezTo>
                    <a:pt x="1797" y="2327"/>
                    <a:pt x="2327" y="1797"/>
                    <a:pt x="2327" y="1156"/>
                  </a:cubicBezTo>
                  <a:cubicBezTo>
                    <a:pt x="2327" y="514"/>
                    <a:pt x="1797" y="0"/>
                    <a:pt x="115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5917100" y="1359625"/>
              <a:ext cx="46550" cy="83050"/>
            </a:xfrm>
            <a:custGeom>
              <a:rect b="b" l="l" r="r" t="t"/>
              <a:pathLst>
                <a:path extrusionOk="0" h="3322" w="1862">
                  <a:moveTo>
                    <a:pt x="899" y="658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8" y="1396"/>
                    <a:pt x="642" y="1348"/>
                    <a:pt x="578" y="1284"/>
                  </a:cubicBezTo>
                  <a:cubicBezTo>
                    <a:pt x="498" y="1220"/>
                    <a:pt x="482" y="1139"/>
                    <a:pt x="482" y="1027"/>
                  </a:cubicBezTo>
                  <a:cubicBezTo>
                    <a:pt x="482" y="899"/>
                    <a:pt x="514" y="818"/>
                    <a:pt x="594" y="754"/>
                  </a:cubicBezTo>
                  <a:cubicBezTo>
                    <a:pt x="674" y="706"/>
                    <a:pt x="770" y="658"/>
                    <a:pt x="899" y="658"/>
                  </a:cubicBezTo>
                  <a:close/>
                  <a:moveTo>
                    <a:pt x="1027" y="1861"/>
                  </a:moveTo>
                  <a:cubicBezTo>
                    <a:pt x="1155" y="1909"/>
                    <a:pt x="1268" y="1958"/>
                    <a:pt x="1348" y="2022"/>
                  </a:cubicBezTo>
                  <a:cubicBezTo>
                    <a:pt x="1428" y="2086"/>
                    <a:pt x="1460" y="2182"/>
                    <a:pt x="1460" y="2278"/>
                  </a:cubicBezTo>
                  <a:cubicBezTo>
                    <a:pt x="1444" y="2423"/>
                    <a:pt x="1396" y="2503"/>
                    <a:pt x="1348" y="2583"/>
                  </a:cubicBezTo>
                  <a:cubicBezTo>
                    <a:pt x="1268" y="2663"/>
                    <a:pt x="1155" y="2680"/>
                    <a:pt x="1027" y="2680"/>
                  </a:cubicBezTo>
                  <a:lnTo>
                    <a:pt x="1027" y="1861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37"/>
                    <a:pt x="417" y="401"/>
                  </a:cubicBezTo>
                  <a:cubicBezTo>
                    <a:pt x="273" y="466"/>
                    <a:pt x="177" y="546"/>
                    <a:pt x="113" y="658"/>
                  </a:cubicBezTo>
                  <a:cubicBezTo>
                    <a:pt x="32" y="754"/>
                    <a:pt x="0" y="899"/>
                    <a:pt x="0" y="1027"/>
                  </a:cubicBezTo>
                  <a:cubicBezTo>
                    <a:pt x="0" y="1204"/>
                    <a:pt x="32" y="1316"/>
                    <a:pt x="113" y="1444"/>
                  </a:cubicBezTo>
                  <a:cubicBezTo>
                    <a:pt x="193" y="1540"/>
                    <a:pt x="305" y="1621"/>
                    <a:pt x="401" y="1669"/>
                  </a:cubicBezTo>
                  <a:cubicBezTo>
                    <a:pt x="498" y="1701"/>
                    <a:pt x="658" y="1765"/>
                    <a:pt x="867" y="1829"/>
                  </a:cubicBezTo>
                  <a:lnTo>
                    <a:pt x="867" y="2663"/>
                  </a:lnTo>
                  <a:cubicBezTo>
                    <a:pt x="738" y="2647"/>
                    <a:pt x="642" y="2599"/>
                    <a:pt x="578" y="2519"/>
                  </a:cubicBezTo>
                  <a:cubicBezTo>
                    <a:pt x="514" y="2439"/>
                    <a:pt x="466" y="2359"/>
                    <a:pt x="466" y="2262"/>
                  </a:cubicBezTo>
                  <a:lnTo>
                    <a:pt x="0" y="2262"/>
                  </a:lnTo>
                  <a:cubicBezTo>
                    <a:pt x="16" y="2471"/>
                    <a:pt x="97" y="2647"/>
                    <a:pt x="257" y="2792"/>
                  </a:cubicBezTo>
                  <a:cubicBezTo>
                    <a:pt x="417" y="2920"/>
                    <a:pt x="626" y="3000"/>
                    <a:pt x="867" y="3032"/>
                  </a:cubicBezTo>
                  <a:lnTo>
                    <a:pt x="867" y="3321"/>
                  </a:lnTo>
                  <a:lnTo>
                    <a:pt x="979" y="3321"/>
                  </a:lnTo>
                  <a:lnTo>
                    <a:pt x="979" y="3032"/>
                  </a:lnTo>
                  <a:cubicBezTo>
                    <a:pt x="1171" y="3032"/>
                    <a:pt x="1332" y="2984"/>
                    <a:pt x="1460" y="2920"/>
                  </a:cubicBezTo>
                  <a:cubicBezTo>
                    <a:pt x="1605" y="2872"/>
                    <a:pt x="1701" y="2760"/>
                    <a:pt x="1765" y="2663"/>
                  </a:cubicBezTo>
                  <a:cubicBezTo>
                    <a:pt x="1829" y="2551"/>
                    <a:pt x="1861" y="2423"/>
                    <a:pt x="1861" y="2311"/>
                  </a:cubicBezTo>
                  <a:cubicBezTo>
                    <a:pt x="1861" y="2150"/>
                    <a:pt x="1829" y="2006"/>
                    <a:pt x="1749" y="1909"/>
                  </a:cubicBezTo>
                  <a:cubicBezTo>
                    <a:pt x="1669" y="1797"/>
                    <a:pt x="1621" y="1717"/>
                    <a:pt x="1508" y="1669"/>
                  </a:cubicBezTo>
                  <a:cubicBezTo>
                    <a:pt x="1396" y="1621"/>
                    <a:pt x="1236" y="1556"/>
                    <a:pt x="1075" y="1508"/>
                  </a:cubicBezTo>
                  <a:lnTo>
                    <a:pt x="995" y="1476"/>
                  </a:lnTo>
                  <a:lnTo>
                    <a:pt x="995" y="658"/>
                  </a:lnTo>
                  <a:cubicBezTo>
                    <a:pt x="1107" y="674"/>
                    <a:pt x="1204" y="722"/>
                    <a:pt x="1268" y="786"/>
                  </a:cubicBezTo>
                  <a:cubicBezTo>
                    <a:pt x="1316" y="835"/>
                    <a:pt x="1364" y="915"/>
                    <a:pt x="1380" y="1027"/>
                  </a:cubicBezTo>
                  <a:lnTo>
                    <a:pt x="1845" y="1027"/>
                  </a:lnTo>
                  <a:cubicBezTo>
                    <a:pt x="1829" y="818"/>
                    <a:pt x="1733" y="658"/>
                    <a:pt x="1573" y="546"/>
                  </a:cubicBezTo>
                  <a:cubicBezTo>
                    <a:pt x="1444" y="417"/>
                    <a:pt x="1236" y="337"/>
                    <a:pt x="995" y="321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5869375" y="1330350"/>
              <a:ext cx="143600" cy="143600"/>
            </a:xfrm>
            <a:custGeom>
              <a:rect b="b" l="l" r="r" t="t"/>
              <a:pathLst>
                <a:path extrusionOk="0" h="5744" w="5744">
                  <a:moveTo>
                    <a:pt x="2872" y="401"/>
                  </a:moveTo>
                  <a:cubicBezTo>
                    <a:pt x="4236" y="401"/>
                    <a:pt x="5343" y="1508"/>
                    <a:pt x="5343" y="2872"/>
                  </a:cubicBezTo>
                  <a:cubicBezTo>
                    <a:pt x="5343" y="4236"/>
                    <a:pt x="4236" y="5343"/>
                    <a:pt x="2872" y="5343"/>
                  </a:cubicBezTo>
                  <a:cubicBezTo>
                    <a:pt x="1508" y="5343"/>
                    <a:pt x="401" y="4236"/>
                    <a:pt x="401" y="2872"/>
                  </a:cubicBezTo>
                  <a:cubicBezTo>
                    <a:pt x="401" y="1508"/>
                    <a:pt x="1508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60"/>
                    <a:pt x="1284" y="5744"/>
                    <a:pt x="2872" y="5744"/>
                  </a:cubicBezTo>
                  <a:cubicBezTo>
                    <a:pt x="4460" y="5744"/>
                    <a:pt x="5744" y="4460"/>
                    <a:pt x="5744" y="2872"/>
                  </a:cubicBezTo>
                  <a:cubicBezTo>
                    <a:pt x="5744" y="1284"/>
                    <a:pt x="4460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5838875" y="1299850"/>
              <a:ext cx="204575" cy="204575"/>
            </a:xfrm>
            <a:custGeom>
              <a:rect b="b" l="l" r="r" t="t"/>
              <a:pathLst>
                <a:path extrusionOk="0" h="8183" w="8183">
                  <a:moveTo>
                    <a:pt x="4092" y="402"/>
                  </a:moveTo>
                  <a:cubicBezTo>
                    <a:pt x="6129" y="402"/>
                    <a:pt x="7782" y="2070"/>
                    <a:pt x="7782" y="4092"/>
                  </a:cubicBezTo>
                  <a:cubicBezTo>
                    <a:pt x="7798" y="6145"/>
                    <a:pt x="6129" y="7782"/>
                    <a:pt x="4092" y="7782"/>
                  </a:cubicBezTo>
                  <a:cubicBezTo>
                    <a:pt x="2038" y="7782"/>
                    <a:pt x="402" y="6113"/>
                    <a:pt x="402" y="4092"/>
                  </a:cubicBezTo>
                  <a:cubicBezTo>
                    <a:pt x="402" y="2054"/>
                    <a:pt x="2054" y="402"/>
                    <a:pt x="4092" y="402"/>
                  </a:cubicBezTo>
                  <a:close/>
                  <a:moveTo>
                    <a:pt x="4092" y="1"/>
                  </a:moveTo>
                  <a:cubicBezTo>
                    <a:pt x="1830" y="1"/>
                    <a:pt x="1" y="1846"/>
                    <a:pt x="1" y="4092"/>
                  </a:cubicBezTo>
                  <a:cubicBezTo>
                    <a:pt x="1" y="6338"/>
                    <a:pt x="1846" y="8183"/>
                    <a:pt x="4092" y="8183"/>
                  </a:cubicBezTo>
                  <a:cubicBezTo>
                    <a:pt x="6338" y="8183"/>
                    <a:pt x="8183" y="6338"/>
                    <a:pt x="8183" y="4092"/>
                  </a:cubicBezTo>
                  <a:cubicBezTo>
                    <a:pt x="8183" y="1846"/>
                    <a:pt x="6354" y="1"/>
                    <a:pt x="409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5684475" y="1244100"/>
              <a:ext cx="513400" cy="435200"/>
            </a:xfrm>
            <a:custGeom>
              <a:rect b="b" l="l" r="r" t="t"/>
              <a:pathLst>
                <a:path extrusionOk="0" h="17408" w="20536">
                  <a:moveTo>
                    <a:pt x="17102" y="402"/>
                  </a:moveTo>
                  <a:cubicBezTo>
                    <a:pt x="18787" y="402"/>
                    <a:pt x="20151" y="1766"/>
                    <a:pt x="20151" y="3450"/>
                  </a:cubicBezTo>
                  <a:lnTo>
                    <a:pt x="20151" y="11488"/>
                  </a:lnTo>
                  <a:lnTo>
                    <a:pt x="417" y="11488"/>
                  </a:lnTo>
                  <a:lnTo>
                    <a:pt x="417" y="3450"/>
                  </a:lnTo>
                  <a:cubicBezTo>
                    <a:pt x="417" y="1766"/>
                    <a:pt x="1781" y="402"/>
                    <a:pt x="3465" y="402"/>
                  </a:cubicBezTo>
                  <a:close/>
                  <a:moveTo>
                    <a:pt x="20135" y="11889"/>
                  </a:moveTo>
                  <a:cubicBezTo>
                    <a:pt x="20087" y="13541"/>
                    <a:pt x="18723" y="14841"/>
                    <a:pt x="17086" y="14841"/>
                  </a:cubicBezTo>
                  <a:lnTo>
                    <a:pt x="3465" y="14841"/>
                  </a:lnTo>
                  <a:cubicBezTo>
                    <a:pt x="1813" y="14841"/>
                    <a:pt x="481" y="13525"/>
                    <a:pt x="417" y="11889"/>
                  </a:cubicBezTo>
                  <a:close/>
                  <a:moveTo>
                    <a:pt x="12338" y="15274"/>
                  </a:moveTo>
                  <a:lnTo>
                    <a:pt x="12338" y="16894"/>
                  </a:lnTo>
                  <a:lnTo>
                    <a:pt x="8214" y="16894"/>
                  </a:lnTo>
                  <a:lnTo>
                    <a:pt x="8214" y="15274"/>
                  </a:lnTo>
                  <a:close/>
                  <a:moveTo>
                    <a:pt x="3449" y="1"/>
                  </a:moveTo>
                  <a:cubicBezTo>
                    <a:pt x="1540" y="1"/>
                    <a:pt x="0" y="1557"/>
                    <a:pt x="0" y="3450"/>
                  </a:cubicBezTo>
                  <a:lnTo>
                    <a:pt x="0" y="11825"/>
                  </a:lnTo>
                  <a:cubicBezTo>
                    <a:pt x="16" y="13718"/>
                    <a:pt x="1556" y="15274"/>
                    <a:pt x="3465" y="15274"/>
                  </a:cubicBezTo>
                  <a:lnTo>
                    <a:pt x="7813" y="15274"/>
                  </a:lnTo>
                  <a:lnTo>
                    <a:pt x="7813" y="17007"/>
                  </a:lnTo>
                  <a:lnTo>
                    <a:pt x="6369" y="17007"/>
                  </a:lnTo>
                  <a:cubicBezTo>
                    <a:pt x="6257" y="17007"/>
                    <a:pt x="6177" y="17087"/>
                    <a:pt x="6177" y="17215"/>
                  </a:cubicBezTo>
                  <a:cubicBezTo>
                    <a:pt x="6177" y="17328"/>
                    <a:pt x="6257" y="17408"/>
                    <a:pt x="6369" y="17408"/>
                  </a:cubicBezTo>
                  <a:lnTo>
                    <a:pt x="14183" y="17408"/>
                  </a:lnTo>
                  <a:cubicBezTo>
                    <a:pt x="14295" y="17408"/>
                    <a:pt x="14375" y="17328"/>
                    <a:pt x="14375" y="17215"/>
                  </a:cubicBezTo>
                  <a:cubicBezTo>
                    <a:pt x="14375" y="17087"/>
                    <a:pt x="14295" y="17007"/>
                    <a:pt x="14183" y="17007"/>
                  </a:cubicBezTo>
                  <a:lnTo>
                    <a:pt x="12739" y="17007"/>
                  </a:lnTo>
                  <a:lnTo>
                    <a:pt x="12739" y="15274"/>
                  </a:lnTo>
                  <a:lnTo>
                    <a:pt x="17086" y="15274"/>
                  </a:lnTo>
                  <a:cubicBezTo>
                    <a:pt x="18996" y="15274"/>
                    <a:pt x="20536" y="13718"/>
                    <a:pt x="20536" y="11825"/>
                  </a:cubicBezTo>
                  <a:lnTo>
                    <a:pt x="20536" y="3450"/>
                  </a:lnTo>
                  <a:cubicBezTo>
                    <a:pt x="20536" y="1557"/>
                    <a:pt x="18996" y="1"/>
                    <a:pt x="17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5923100" y="1558550"/>
              <a:ext cx="36125" cy="36125"/>
            </a:xfrm>
            <a:custGeom>
              <a:rect b="b" l="l" r="r" t="t"/>
              <a:pathLst>
                <a:path extrusionOk="0" h="1445" w="1445">
                  <a:moveTo>
                    <a:pt x="723" y="1"/>
                  </a:moveTo>
                  <a:cubicBezTo>
                    <a:pt x="322" y="1"/>
                    <a:pt x="1" y="322"/>
                    <a:pt x="1" y="723"/>
                  </a:cubicBezTo>
                  <a:cubicBezTo>
                    <a:pt x="1" y="1124"/>
                    <a:pt x="338" y="1445"/>
                    <a:pt x="723" y="1445"/>
                  </a:cubicBezTo>
                  <a:cubicBezTo>
                    <a:pt x="1124" y="1445"/>
                    <a:pt x="1445" y="1124"/>
                    <a:pt x="1445" y="723"/>
                  </a:cubicBezTo>
                  <a:cubicBezTo>
                    <a:pt x="1445" y="322"/>
                    <a:pt x="1124" y="1"/>
                    <a:pt x="72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714450" y="1541825"/>
              <a:ext cx="290825" cy="234950"/>
            </a:xfrm>
            <a:custGeom>
              <a:rect b="b" l="l" r="r" t="t"/>
              <a:pathLst>
                <a:path extrusionOk="0" h="9398" w="11633">
                  <a:moveTo>
                    <a:pt x="7958" y="253"/>
                  </a:moveTo>
                  <a:cubicBezTo>
                    <a:pt x="8600" y="253"/>
                    <a:pt x="9178" y="493"/>
                    <a:pt x="9579" y="910"/>
                  </a:cubicBezTo>
                  <a:cubicBezTo>
                    <a:pt x="9590" y="977"/>
                    <a:pt x="9639" y="1013"/>
                    <a:pt x="9695" y="1013"/>
                  </a:cubicBezTo>
                  <a:cubicBezTo>
                    <a:pt x="9720" y="1013"/>
                    <a:pt x="9746" y="1006"/>
                    <a:pt x="9771" y="991"/>
                  </a:cubicBezTo>
                  <a:lnTo>
                    <a:pt x="10381" y="702"/>
                  </a:lnTo>
                  <a:lnTo>
                    <a:pt x="10654" y="590"/>
                  </a:lnTo>
                  <a:lnTo>
                    <a:pt x="10654" y="590"/>
                  </a:lnTo>
                  <a:cubicBezTo>
                    <a:pt x="10477" y="814"/>
                    <a:pt x="10220" y="1071"/>
                    <a:pt x="10044" y="1215"/>
                  </a:cubicBezTo>
                  <a:cubicBezTo>
                    <a:pt x="9996" y="1247"/>
                    <a:pt x="9980" y="1296"/>
                    <a:pt x="9964" y="1328"/>
                  </a:cubicBezTo>
                  <a:lnTo>
                    <a:pt x="9964" y="1376"/>
                  </a:lnTo>
                  <a:cubicBezTo>
                    <a:pt x="9964" y="1424"/>
                    <a:pt x="9964" y="1488"/>
                    <a:pt x="9996" y="1536"/>
                  </a:cubicBezTo>
                  <a:cubicBezTo>
                    <a:pt x="10044" y="1568"/>
                    <a:pt x="10076" y="1616"/>
                    <a:pt x="10140" y="1616"/>
                  </a:cubicBezTo>
                  <a:cubicBezTo>
                    <a:pt x="10140" y="1616"/>
                    <a:pt x="10159" y="1618"/>
                    <a:pt x="10191" y="1618"/>
                  </a:cubicBezTo>
                  <a:cubicBezTo>
                    <a:pt x="10272" y="1618"/>
                    <a:pt x="10443" y="1609"/>
                    <a:pt x="10638" y="1552"/>
                  </a:cubicBezTo>
                  <a:cubicBezTo>
                    <a:pt x="10702" y="1536"/>
                    <a:pt x="10782" y="1504"/>
                    <a:pt x="10878" y="1472"/>
                  </a:cubicBezTo>
                  <a:lnTo>
                    <a:pt x="10878" y="1472"/>
                  </a:lnTo>
                  <a:cubicBezTo>
                    <a:pt x="10798" y="1552"/>
                    <a:pt x="10734" y="1648"/>
                    <a:pt x="10638" y="1729"/>
                  </a:cubicBezTo>
                  <a:cubicBezTo>
                    <a:pt x="10381" y="1985"/>
                    <a:pt x="10220" y="2114"/>
                    <a:pt x="10156" y="2146"/>
                  </a:cubicBezTo>
                  <a:cubicBezTo>
                    <a:pt x="10076" y="2178"/>
                    <a:pt x="10012" y="2258"/>
                    <a:pt x="10012" y="2338"/>
                  </a:cubicBezTo>
                  <a:cubicBezTo>
                    <a:pt x="9916" y="5467"/>
                    <a:pt x="7830" y="8740"/>
                    <a:pt x="4060" y="8932"/>
                  </a:cubicBezTo>
                  <a:cubicBezTo>
                    <a:pt x="3972" y="8938"/>
                    <a:pt x="3884" y="8941"/>
                    <a:pt x="3796" y="8941"/>
                  </a:cubicBezTo>
                  <a:cubicBezTo>
                    <a:pt x="2882" y="8941"/>
                    <a:pt x="1939" y="8641"/>
                    <a:pt x="1076" y="8114"/>
                  </a:cubicBezTo>
                  <a:cubicBezTo>
                    <a:pt x="1188" y="8114"/>
                    <a:pt x="1284" y="8130"/>
                    <a:pt x="1413" y="8130"/>
                  </a:cubicBezTo>
                  <a:cubicBezTo>
                    <a:pt x="2199" y="8130"/>
                    <a:pt x="3001" y="7841"/>
                    <a:pt x="3707" y="7312"/>
                  </a:cubicBezTo>
                  <a:cubicBezTo>
                    <a:pt x="3755" y="7264"/>
                    <a:pt x="3787" y="7183"/>
                    <a:pt x="3787" y="7103"/>
                  </a:cubicBezTo>
                  <a:cubicBezTo>
                    <a:pt x="3755" y="7023"/>
                    <a:pt x="3723" y="6975"/>
                    <a:pt x="3643" y="6943"/>
                  </a:cubicBezTo>
                  <a:cubicBezTo>
                    <a:pt x="3161" y="6814"/>
                    <a:pt x="1894" y="6349"/>
                    <a:pt x="1701" y="5723"/>
                  </a:cubicBezTo>
                  <a:lnTo>
                    <a:pt x="2520" y="5707"/>
                  </a:lnTo>
                  <a:cubicBezTo>
                    <a:pt x="2616" y="5707"/>
                    <a:pt x="2696" y="5627"/>
                    <a:pt x="2712" y="5515"/>
                  </a:cubicBezTo>
                  <a:cubicBezTo>
                    <a:pt x="2728" y="5419"/>
                    <a:pt x="2680" y="5338"/>
                    <a:pt x="2568" y="5306"/>
                  </a:cubicBezTo>
                  <a:cubicBezTo>
                    <a:pt x="2568" y="5306"/>
                    <a:pt x="1958" y="5098"/>
                    <a:pt x="1637" y="4825"/>
                  </a:cubicBezTo>
                  <a:cubicBezTo>
                    <a:pt x="1156" y="4392"/>
                    <a:pt x="883" y="3862"/>
                    <a:pt x="851" y="3510"/>
                  </a:cubicBezTo>
                  <a:lnTo>
                    <a:pt x="851" y="3510"/>
                  </a:lnTo>
                  <a:cubicBezTo>
                    <a:pt x="915" y="3542"/>
                    <a:pt x="963" y="3558"/>
                    <a:pt x="1044" y="3590"/>
                  </a:cubicBezTo>
                  <a:cubicBezTo>
                    <a:pt x="1300" y="3692"/>
                    <a:pt x="1557" y="3703"/>
                    <a:pt x="1666" y="3703"/>
                  </a:cubicBezTo>
                  <a:cubicBezTo>
                    <a:pt x="1693" y="3703"/>
                    <a:pt x="1711" y="3702"/>
                    <a:pt x="1717" y="3702"/>
                  </a:cubicBezTo>
                  <a:cubicBezTo>
                    <a:pt x="1798" y="3702"/>
                    <a:pt x="1878" y="3638"/>
                    <a:pt x="1894" y="3558"/>
                  </a:cubicBezTo>
                  <a:cubicBezTo>
                    <a:pt x="1910" y="3477"/>
                    <a:pt x="1894" y="3381"/>
                    <a:pt x="1814" y="3333"/>
                  </a:cubicBezTo>
                  <a:cubicBezTo>
                    <a:pt x="1653" y="3221"/>
                    <a:pt x="1188" y="2836"/>
                    <a:pt x="1044" y="2483"/>
                  </a:cubicBezTo>
                  <a:cubicBezTo>
                    <a:pt x="851" y="1905"/>
                    <a:pt x="867" y="1231"/>
                    <a:pt x="1011" y="830"/>
                  </a:cubicBezTo>
                  <a:lnTo>
                    <a:pt x="1011" y="830"/>
                  </a:lnTo>
                  <a:cubicBezTo>
                    <a:pt x="1252" y="1135"/>
                    <a:pt x="1749" y="1616"/>
                    <a:pt x="2872" y="2178"/>
                  </a:cubicBezTo>
                  <a:cubicBezTo>
                    <a:pt x="3851" y="2675"/>
                    <a:pt x="4878" y="2980"/>
                    <a:pt x="5680" y="3012"/>
                  </a:cubicBezTo>
                  <a:cubicBezTo>
                    <a:pt x="5696" y="3028"/>
                    <a:pt x="5728" y="3028"/>
                    <a:pt x="5760" y="3028"/>
                  </a:cubicBezTo>
                  <a:cubicBezTo>
                    <a:pt x="5857" y="3028"/>
                    <a:pt x="5969" y="2932"/>
                    <a:pt x="5969" y="2820"/>
                  </a:cubicBezTo>
                  <a:cubicBezTo>
                    <a:pt x="5969" y="2772"/>
                    <a:pt x="5969" y="2755"/>
                    <a:pt x="5953" y="2707"/>
                  </a:cubicBezTo>
                  <a:cubicBezTo>
                    <a:pt x="5905" y="2547"/>
                    <a:pt x="5857" y="2258"/>
                    <a:pt x="5857" y="2050"/>
                  </a:cubicBezTo>
                  <a:cubicBezTo>
                    <a:pt x="5857" y="1055"/>
                    <a:pt x="6803" y="253"/>
                    <a:pt x="7958" y="253"/>
                  </a:cubicBezTo>
                  <a:close/>
                  <a:moveTo>
                    <a:pt x="7727" y="1"/>
                  </a:moveTo>
                  <a:cubicBezTo>
                    <a:pt x="6419" y="1"/>
                    <a:pt x="5423" y="950"/>
                    <a:pt x="5423" y="2098"/>
                  </a:cubicBezTo>
                  <a:cubicBezTo>
                    <a:pt x="5423" y="2210"/>
                    <a:pt x="5439" y="2435"/>
                    <a:pt x="5472" y="2627"/>
                  </a:cubicBezTo>
                  <a:cubicBezTo>
                    <a:pt x="4766" y="2547"/>
                    <a:pt x="3867" y="2274"/>
                    <a:pt x="3017" y="1857"/>
                  </a:cubicBezTo>
                  <a:cubicBezTo>
                    <a:pt x="1348" y="1007"/>
                    <a:pt x="1172" y="429"/>
                    <a:pt x="1172" y="429"/>
                  </a:cubicBezTo>
                  <a:cubicBezTo>
                    <a:pt x="1156" y="349"/>
                    <a:pt x="1108" y="285"/>
                    <a:pt x="1027" y="269"/>
                  </a:cubicBezTo>
                  <a:cubicBezTo>
                    <a:pt x="1009" y="265"/>
                    <a:pt x="990" y="263"/>
                    <a:pt x="971" y="263"/>
                  </a:cubicBezTo>
                  <a:cubicBezTo>
                    <a:pt x="912" y="263"/>
                    <a:pt x="859" y="284"/>
                    <a:pt x="835" y="333"/>
                  </a:cubicBezTo>
                  <a:cubicBezTo>
                    <a:pt x="482" y="686"/>
                    <a:pt x="322" y="1793"/>
                    <a:pt x="642" y="2659"/>
                  </a:cubicBezTo>
                  <a:cubicBezTo>
                    <a:pt x="723" y="2852"/>
                    <a:pt x="851" y="3060"/>
                    <a:pt x="995" y="3221"/>
                  </a:cubicBezTo>
                  <a:cubicBezTo>
                    <a:pt x="851" y="3157"/>
                    <a:pt x="787" y="3108"/>
                    <a:pt x="787" y="3108"/>
                  </a:cubicBezTo>
                  <a:cubicBezTo>
                    <a:pt x="763" y="3085"/>
                    <a:pt x="714" y="3070"/>
                    <a:pt x="664" y="3070"/>
                  </a:cubicBezTo>
                  <a:cubicBezTo>
                    <a:pt x="646" y="3070"/>
                    <a:pt x="628" y="3072"/>
                    <a:pt x="610" y="3076"/>
                  </a:cubicBezTo>
                  <a:cubicBezTo>
                    <a:pt x="546" y="3092"/>
                    <a:pt x="482" y="3141"/>
                    <a:pt x="466" y="3189"/>
                  </a:cubicBezTo>
                  <a:cubicBezTo>
                    <a:pt x="241" y="3718"/>
                    <a:pt x="626" y="4584"/>
                    <a:pt x="1332" y="5194"/>
                  </a:cubicBezTo>
                  <a:cubicBezTo>
                    <a:pt x="1413" y="5290"/>
                    <a:pt x="1509" y="5338"/>
                    <a:pt x="1605" y="5403"/>
                  </a:cubicBezTo>
                  <a:lnTo>
                    <a:pt x="1445" y="5403"/>
                  </a:lnTo>
                  <a:cubicBezTo>
                    <a:pt x="1348" y="5403"/>
                    <a:pt x="1268" y="5483"/>
                    <a:pt x="1252" y="5579"/>
                  </a:cubicBezTo>
                  <a:cubicBezTo>
                    <a:pt x="1188" y="6461"/>
                    <a:pt x="2439" y="7023"/>
                    <a:pt x="3113" y="7264"/>
                  </a:cubicBezTo>
                  <a:cubicBezTo>
                    <a:pt x="2568" y="7617"/>
                    <a:pt x="1990" y="7793"/>
                    <a:pt x="1413" y="7793"/>
                  </a:cubicBezTo>
                  <a:cubicBezTo>
                    <a:pt x="1027" y="7793"/>
                    <a:pt x="642" y="7729"/>
                    <a:pt x="289" y="7633"/>
                  </a:cubicBezTo>
                  <a:cubicBezTo>
                    <a:pt x="273" y="7630"/>
                    <a:pt x="258" y="7629"/>
                    <a:pt x="243" y="7629"/>
                  </a:cubicBezTo>
                  <a:cubicBezTo>
                    <a:pt x="167" y="7629"/>
                    <a:pt x="102" y="7662"/>
                    <a:pt x="49" y="7729"/>
                  </a:cubicBezTo>
                  <a:cubicBezTo>
                    <a:pt x="1" y="7809"/>
                    <a:pt x="33" y="7905"/>
                    <a:pt x="81" y="7970"/>
                  </a:cubicBezTo>
                  <a:cubicBezTo>
                    <a:pt x="1204" y="8884"/>
                    <a:pt x="2520" y="9397"/>
                    <a:pt x="3819" y="9397"/>
                  </a:cubicBezTo>
                  <a:lnTo>
                    <a:pt x="4076" y="9397"/>
                  </a:lnTo>
                  <a:cubicBezTo>
                    <a:pt x="8055" y="9189"/>
                    <a:pt x="10252" y="5804"/>
                    <a:pt x="10413" y="2531"/>
                  </a:cubicBezTo>
                  <a:cubicBezTo>
                    <a:pt x="10509" y="2467"/>
                    <a:pt x="10702" y="2338"/>
                    <a:pt x="10942" y="2066"/>
                  </a:cubicBezTo>
                  <a:cubicBezTo>
                    <a:pt x="11343" y="1665"/>
                    <a:pt x="11600" y="1215"/>
                    <a:pt x="11600" y="1183"/>
                  </a:cubicBezTo>
                  <a:cubicBezTo>
                    <a:pt x="11632" y="1103"/>
                    <a:pt x="11616" y="1023"/>
                    <a:pt x="11584" y="975"/>
                  </a:cubicBezTo>
                  <a:cubicBezTo>
                    <a:pt x="11552" y="932"/>
                    <a:pt x="11499" y="910"/>
                    <a:pt x="11443" y="910"/>
                  </a:cubicBezTo>
                  <a:cubicBezTo>
                    <a:pt x="11415" y="910"/>
                    <a:pt x="11386" y="916"/>
                    <a:pt x="11359" y="927"/>
                  </a:cubicBezTo>
                  <a:cubicBezTo>
                    <a:pt x="11231" y="975"/>
                    <a:pt x="10974" y="1087"/>
                    <a:pt x="10782" y="1167"/>
                  </a:cubicBezTo>
                  <a:cubicBezTo>
                    <a:pt x="10990" y="943"/>
                    <a:pt x="11199" y="686"/>
                    <a:pt x="11263" y="509"/>
                  </a:cubicBezTo>
                  <a:cubicBezTo>
                    <a:pt x="11295" y="381"/>
                    <a:pt x="11279" y="301"/>
                    <a:pt x="11231" y="221"/>
                  </a:cubicBezTo>
                  <a:cubicBezTo>
                    <a:pt x="11231" y="205"/>
                    <a:pt x="11215" y="189"/>
                    <a:pt x="11199" y="189"/>
                  </a:cubicBezTo>
                  <a:lnTo>
                    <a:pt x="11183" y="189"/>
                  </a:lnTo>
                  <a:lnTo>
                    <a:pt x="11167" y="172"/>
                  </a:lnTo>
                  <a:cubicBezTo>
                    <a:pt x="11167" y="172"/>
                    <a:pt x="11135" y="172"/>
                    <a:pt x="11135" y="140"/>
                  </a:cubicBezTo>
                  <a:lnTo>
                    <a:pt x="11119" y="140"/>
                  </a:lnTo>
                  <a:cubicBezTo>
                    <a:pt x="11103" y="140"/>
                    <a:pt x="11087" y="124"/>
                    <a:pt x="11055" y="124"/>
                  </a:cubicBezTo>
                  <a:cubicBezTo>
                    <a:pt x="11039" y="124"/>
                    <a:pt x="11023" y="124"/>
                    <a:pt x="11007" y="140"/>
                  </a:cubicBezTo>
                  <a:lnTo>
                    <a:pt x="10252" y="461"/>
                  </a:lnTo>
                  <a:lnTo>
                    <a:pt x="9771" y="686"/>
                  </a:lnTo>
                  <a:cubicBezTo>
                    <a:pt x="9322" y="253"/>
                    <a:pt x="8648" y="12"/>
                    <a:pt x="7974" y="12"/>
                  </a:cubicBezTo>
                  <a:cubicBezTo>
                    <a:pt x="7891" y="5"/>
                    <a:pt x="7808" y="1"/>
                    <a:pt x="772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5331900" y="858250"/>
              <a:ext cx="321700" cy="283600"/>
            </a:xfrm>
            <a:custGeom>
              <a:rect b="b" l="l" r="r" t="t"/>
              <a:pathLst>
                <a:path extrusionOk="0" h="11344" w="12868">
                  <a:moveTo>
                    <a:pt x="9932" y="1"/>
                  </a:moveTo>
                  <a:cubicBezTo>
                    <a:pt x="11472" y="1092"/>
                    <a:pt x="12467" y="2889"/>
                    <a:pt x="12467" y="4910"/>
                  </a:cubicBezTo>
                  <a:cubicBezTo>
                    <a:pt x="12467" y="8247"/>
                    <a:pt x="9771" y="10943"/>
                    <a:pt x="6434" y="10943"/>
                  </a:cubicBezTo>
                  <a:cubicBezTo>
                    <a:pt x="5392" y="10943"/>
                    <a:pt x="4349" y="10670"/>
                    <a:pt x="3434" y="10140"/>
                  </a:cubicBezTo>
                  <a:cubicBezTo>
                    <a:pt x="3386" y="10124"/>
                    <a:pt x="3370" y="10124"/>
                    <a:pt x="3322" y="10124"/>
                  </a:cubicBezTo>
                  <a:cubicBezTo>
                    <a:pt x="3306" y="10124"/>
                    <a:pt x="3290" y="10124"/>
                    <a:pt x="3274" y="10140"/>
                  </a:cubicBezTo>
                  <a:lnTo>
                    <a:pt x="1172" y="10862"/>
                  </a:lnTo>
                  <a:lnTo>
                    <a:pt x="1172" y="10862"/>
                  </a:lnTo>
                  <a:lnTo>
                    <a:pt x="1605" y="8648"/>
                  </a:lnTo>
                  <a:cubicBezTo>
                    <a:pt x="1621" y="8584"/>
                    <a:pt x="1605" y="8520"/>
                    <a:pt x="1573" y="8488"/>
                  </a:cubicBezTo>
                  <a:cubicBezTo>
                    <a:pt x="803" y="7445"/>
                    <a:pt x="402" y="6210"/>
                    <a:pt x="402" y="4958"/>
                  </a:cubicBezTo>
                  <a:cubicBezTo>
                    <a:pt x="402" y="2921"/>
                    <a:pt x="1413" y="1124"/>
                    <a:pt x="2953" y="33"/>
                  </a:cubicBezTo>
                  <a:lnTo>
                    <a:pt x="2295" y="33"/>
                  </a:lnTo>
                  <a:cubicBezTo>
                    <a:pt x="899" y="1204"/>
                    <a:pt x="1" y="2969"/>
                    <a:pt x="1" y="4926"/>
                  </a:cubicBezTo>
                  <a:cubicBezTo>
                    <a:pt x="1" y="6274"/>
                    <a:pt x="402" y="7541"/>
                    <a:pt x="1188" y="8648"/>
                  </a:cubicBezTo>
                  <a:lnTo>
                    <a:pt x="707" y="11135"/>
                  </a:lnTo>
                  <a:cubicBezTo>
                    <a:pt x="691" y="11215"/>
                    <a:pt x="723" y="11263"/>
                    <a:pt x="771" y="11312"/>
                  </a:cubicBezTo>
                  <a:cubicBezTo>
                    <a:pt x="803" y="11344"/>
                    <a:pt x="851" y="11344"/>
                    <a:pt x="899" y="11344"/>
                  </a:cubicBezTo>
                  <a:cubicBezTo>
                    <a:pt x="931" y="11344"/>
                    <a:pt x="947" y="11344"/>
                    <a:pt x="964" y="11328"/>
                  </a:cubicBezTo>
                  <a:lnTo>
                    <a:pt x="3306" y="10525"/>
                  </a:lnTo>
                  <a:cubicBezTo>
                    <a:pt x="4268" y="11071"/>
                    <a:pt x="5327" y="11344"/>
                    <a:pt x="6434" y="11344"/>
                  </a:cubicBezTo>
                  <a:cubicBezTo>
                    <a:pt x="9996" y="11344"/>
                    <a:pt x="12868" y="8456"/>
                    <a:pt x="12868" y="4910"/>
                  </a:cubicBezTo>
                  <a:cubicBezTo>
                    <a:pt x="12868" y="2937"/>
                    <a:pt x="11985" y="1172"/>
                    <a:pt x="105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5391275" y="889250"/>
              <a:ext cx="201775" cy="185625"/>
            </a:xfrm>
            <a:custGeom>
              <a:rect b="b" l="l" r="r" t="t"/>
              <a:pathLst>
                <a:path extrusionOk="0" h="7425" w="8071">
                  <a:moveTo>
                    <a:pt x="1557" y="365"/>
                  </a:moveTo>
                  <a:cubicBezTo>
                    <a:pt x="1797" y="365"/>
                    <a:pt x="1910" y="429"/>
                    <a:pt x="1958" y="462"/>
                  </a:cubicBezTo>
                  <a:cubicBezTo>
                    <a:pt x="2054" y="638"/>
                    <a:pt x="2455" y="1601"/>
                    <a:pt x="2599" y="1954"/>
                  </a:cubicBezTo>
                  <a:cubicBezTo>
                    <a:pt x="2599" y="1954"/>
                    <a:pt x="2648" y="2082"/>
                    <a:pt x="2551" y="2210"/>
                  </a:cubicBezTo>
                  <a:cubicBezTo>
                    <a:pt x="2439" y="2403"/>
                    <a:pt x="2134" y="2708"/>
                    <a:pt x="2134" y="2708"/>
                  </a:cubicBezTo>
                  <a:lnTo>
                    <a:pt x="2118" y="2724"/>
                  </a:lnTo>
                  <a:cubicBezTo>
                    <a:pt x="2022" y="2852"/>
                    <a:pt x="1893" y="3157"/>
                    <a:pt x="2118" y="3430"/>
                  </a:cubicBezTo>
                  <a:cubicBezTo>
                    <a:pt x="2166" y="3478"/>
                    <a:pt x="2182" y="3510"/>
                    <a:pt x="2214" y="3574"/>
                  </a:cubicBezTo>
                  <a:cubicBezTo>
                    <a:pt x="2407" y="3831"/>
                    <a:pt x="2664" y="4216"/>
                    <a:pt x="3145" y="4681"/>
                  </a:cubicBezTo>
                  <a:cubicBezTo>
                    <a:pt x="3722" y="5259"/>
                    <a:pt x="4781" y="5660"/>
                    <a:pt x="4845" y="5676"/>
                  </a:cubicBezTo>
                  <a:cubicBezTo>
                    <a:pt x="4862" y="5676"/>
                    <a:pt x="4862" y="5676"/>
                    <a:pt x="4894" y="5692"/>
                  </a:cubicBezTo>
                  <a:cubicBezTo>
                    <a:pt x="4898" y="5692"/>
                    <a:pt x="4921" y="5694"/>
                    <a:pt x="4955" y="5694"/>
                  </a:cubicBezTo>
                  <a:cubicBezTo>
                    <a:pt x="5041" y="5694"/>
                    <a:pt x="5196" y="5678"/>
                    <a:pt x="5311" y="5563"/>
                  </a:cubicBezTo>
                  <a:cubicBezTo>
                    <a:pt x="5407" y="5451"/>
                    <a:pt x="5856" y="4890"/>
                    <a:pt x="5952" y="4777"/>
                  </a:cubicBezTo>
                  <a:cubicBezTo>
                    <a:pt x="5965" y="4764"/>
                    <a:pt x="6020" y="4720"/>
                    <a:pt x="6099" y="4720"/>
                  </a:cubicBezTo>
                  <a:cubicBezTo>
                    <a:pt x="6118" y="4720"/>
                    <a:pt x="6139" y="4723"/>
                    <a:pt x="6161" y="4729"/>
                  </a:cubicBezTo>
                  <a:cubicBezTo>
                    <a:pt x="6450" y="4857"/>
                    <a:pt x="7653" y="5451"/>
                    <a:pt x="7669" y="5483"/>
                  </a:cubicBezTo>
                  <a:cubicBezTo>
                    <a:pt x="7669" y="5483"/>
                    <a:pt x="7685" y="5499"/>
                    <a:pt x="7685" y="5563"/>
                  </a:cubicBezTo>
                  <a:cubicBezTo>
                    <a:pt x="7685" y="5772"/>
                    <a:pt x="7589" y="6221"/>
                    <a:pt x="7493" y="6333"/>
                  </a:cubicBezTo>
                  <a:lnTo>
                    <a:pt x="7477" y="6366"/>
                  </a:lnTo>
                  <a:cubicBezTo>
                    <a:pt x="7284" y="6542"/>
                    <a:pt x="6835" y="7007"/>
                    <a:pt x="6145" y="7007"/>
                  </a:cubicBezTo>
                  <a:cubicBezTo>
                    <a:pt x="5471" y="7007"/>
                    <a:pt x="3626" y="6398"/>
                    <a:pt x="2664" y="5435"/>
                  </a:cubicBezTo>
                  <a:cubicBezTo>
                    <a:pt x="1781" y="4553"/>
                    <a:pt x="835" y="3510"/>
                    <a:pt x="642" y="2611"/>
                  </a:cubicBezTo>
                  <a:cubicBezTo>
                    <a:pt x="369" y="1681"/>
                    <a:pt x="434" y="1360"/>
                    <a:pt x="642" y="1071"/>
                  </a:cubicBezTo>
                  <a:cubicBezTo>
                    <a:pt x="819" y="750"/>
                    <a:pt x="1123" y="397"/>
                    <a:pt x="1252" y="381"/>
                  </a:cubicBezTo>
                  <a:cubicBezTo>
                    <a:pt x="1380" y="365"/>
                    <a:pt x="1476" y="365"/>
                    <a:pt x="1557" y="365"/>
                  </a:cubicBezTo>
                  <a:close/>
                  <a:moveTo>
                    <a:pt x="1593" y="1"/>
                  </a:moveTo>
                  <a:cubicBezTo>
                    <a:pt x="1480" y="1"/>
                    <a:pt x="1356" y="10"/>
                    <a:pt x="1220" y="28"/>
                  </a:cubicBezTo>
                  <a:cubicBezTo>
                    <a:pt x="803" y="77"/>
                    <a:pt x="401" y="750"/>
                    <a:pt x="305" y="879"/>
                  </a:cubicBezTo>
                  <a:cubicBezTo>
                    <a:pt x="16" y="1328"/>
                    <a:pt x="0" y="1793"/>
                    <a:pt x="209" y="2756"/>
                  </a:cubicBezTo>
                  <a:cubicBezTo>
                    <a:pt x="417" y="3718"/>
                    <a:pt x="1396" y="4793"/>
                    <a:pt x="2343" y="5740"/>
                  </a:cubicBezTo>
                  <a:cubicBezTo>
                    <a:pt x="3353" y="6767"/>
                    <a:pt x="5263" y="7424"/>
                    <a:pt x="6129" y="7424"/>
                  </a:cubicBezTo>
                  <a:cubicBezTo>
                    <a:pt x="6979" y="7424"/>
                    <a:pt x="7541" y="6863"/>
                    <a:pt x="7733" y="6654"/>
                  </a:cubicBezTo>
                  <a:lnTo>
                    <a:pt x="7749" y="6638"/>
                  </a:lnTo>
                  <a:cubicBezTo>
                    <a:pt x="7990" y="6398"/>
                    <a:pt x="8070" y="5772"/>
                    <a:pt x="8070" y="5579"/>
                  </a:cubicBezTo>
                  <a:cubicBezTo>
                    <a:pt x="8070" y="5323"/>
                    <a:pt x="7910" y="5178"/>
                    <a:pt x="7813" y="5130"/>
                  </a:cubicBezTo>
                  <a:cubicBezTo>
                    <a:pt x="7717" y="5082"/>
                    <a:pt x="6594" y="4537"/>
                    <a:pt x="6305" y="4392"/>
                  </a:cubicBezTo>
                  <a:cubicBezTo>
                    <a:pt x="6217" y="4350"/>
                    <a:pt x="6134" y="4333"/>
                    <a:pt x="6059" y="4333"/>
                  </a:cubicBezTo>
                  <a:cubicBezTo>
                    <a:pt x="5846" y="4333"/>
                    <a:pt x="5691" y="4466"/>
                    <a:pt x="5632" y="4537"/>
                  </a:cubicBezTo>
                  <a:cubicBezTo>
                    <a:pt x="5423" y="4793"/>
                    <a:pt x="5086" y="5210"/>
                    <a:pt x="5022" y="5275"/>
                  </a:cubicBezTo>
                  <a:cubicBezTo>
                    <a:pt x="5006" y="5291"/>
                    <a:pt x="4990" y="5291"/>
                    <a:pt x="4958" y="5291"/>
                  </a:cubicBezTo>
                  <a:cubicBezTo>
                    <a:pt x="4813" y="5243"/>
                    <a:pt x="3899" y="4874"/>
                    <a:pt x="3450" y="4392"/>
                  </a:cubicBezTo>
                  <a:cubicBezTo>
                    <a:pt x="3000" y="3959"/>
                    <a:pt x="2744" y="3574"/>
                    <a:pt x="2551" y="3333"/>
                  </a:cubicBezTo>
                  <a:cubicBezTo>
                    <a:pt x="2519" y="3269"/>
                    <a:pt x="2471" y="3237"/>
                    <a:pt x="2455" y="3189"/>
                  </a:cubicBezTo>
                  <a:cubicBezTo>
                    <a:pt x="2407" y="3093"/>
                    <a:pt x="2439" y="3012"/>
                    <a:pt x="2455" y="2996"/>
                  </a:cubicBezTo>
                  <a:cubicBezTo>
                    <a:pt x="2519" y="2932"/>
                    <a:pt x="2808" y="2643"/>
                    <a:pt x="2920" y="2451"/>
                  </a:cubicBezTo>
                  <a:cubicBezTo>
                    <a:pt x="3081" y="2210"/>
                    <a:pt x="3033" y="1954"/>
                    <a:pt x="2984" y="1825"/>
                  </a:cubicBezTo>
                  <a:cubicBezTo>
                    <a:pt x="2952" y="1761"/>
                    <a:pt x="2439" y="526"/>
                    <a:pt x="2311" y="301"/>
                  </a:cubicBezTo>
                  <a:cubicBezTo>
                    <a:pt x="2212" y="103"/>
                    <a:pt x="1970" y="1"/>
                    <a:pt x="159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556425" y="4536625"/>
              <a:ext cx="32125" cy="32100"/>
            </a:xfrm>
            <a:custGeom>
              <a:rect b="b" l="l" r="r" t="t"/>
              <a:pathLst>
                <a:path extrusionOk="0" h="1284" w="1285">
                  <a:moveTo>
                    <a:pt x="642" y="0"/>
                  </a:moveTo>
                  <a:cubicBezTo>
                    <a:pt x="273" y="0"/>
                    <a:pt x="1" y="289"/>
                    <a:pt x="1" y="642"/>
                  </a:cubicBezTo>
                  <a:cubicBezTo>
                    <a:pt x="1" y="1011"/>
                    <a:pt x="273" y="1284"/>
                    <a:pt x="642" y="1284"/>
                  </a:cubicBezTo>
                  <a:cubicBezTo>
                    <a:pt x="995" y="1284"/>
                    <a:pt x="1284" y="1011"/>
                    <a:pt x="1284" y="642"/>
                  </a:cubicBezTo>
                  <a:cubicBezTo>
                    <a:pt x="1268" y="305"/>
                    <a:pt x="995" y="0"/>
                    <a:pt x="64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16850" y="4560275"/>
              <a:ext cx="149625" cy="149250"/>
            </a:xfrm>
            <a:custGeom>
              <a:rect b="b" l="l" r="r" t="t"/>
              <a:pathLst>
                <a:path extrusionOk="0" h="5970" w="5985">
                  <a:moveTo>
                    <a:pt x="2985" y="402"/>
                  </a:moveTo>
                  <a:cubicBezTo>
                    <a:pt x="4412" y="402"/>
                    <a:pt x="5584" y="1557"/>
                    <a:pt x="5584" y="2985"/>
                  </a:cubicBezTo>
                  <a:cubicBezTo>
                    <a:pt x="5584" y="4413"/>
                    <a:pt x="4412" y="5568"/>
                    <a:pt x="2985" y="5568"/>
                  </a:cubicBezTo>
                  <a:cubicBezTo>
                    <a:pt x="1573" y="5568"/>
                    <a:pt x="402" y="4413"/>
                    <a:pt x="402" y="2985"/>
                  </a:cubicBezTo>
                  <a:cubicBezTo>
                    <a:pt x="402" y="1557"/>
                    <a:pt x="1557" y="402"/>
                    <a:pt x="2985" y="402"/>
                  </a:cubicBezTo>
                  <a:close/>
                  <a:moveTo>
                    <a:pt x="2985" y="1"/>
                  </a:moveTo>
                  <a:cubicBezTo>
                    <a:pt x="1348" y="1"/>
                    <a:pt x="0" y="1349"/>
                    <a:pt x="0" y="2985"/>
                  </a:cubicBezTo>
                  <a:cubicBezTo>
                    <a:pt x="0" y="4638"/>
                    <a:pt x="1348" y="5969"/>
                    <a:pt x="2985" y="5969"/>
                  </a:cubicBezTo>
                  <a:cubicBezTo>
                    <a:pt x="4637" y="5969"/>
                    <a:pt x="5985" y="4621"/>
                    <a:pt x="5985" y="2985"/>
                  </a:cubicBezTo>
                  <a:cubicBezTo>
                    <a:pt x="5985" y="1349"/>
                    <a:pt x="4637" y="1"/>
                    <a:pt x="298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344250" y="4494100"/>
              <a:ext cx="294425" cy="281200"/>
            </a:xfrm>
            <a:custGeom>
              <a:rect b="b" l="l" r="r" t="t"/>
              <a:pathLst>
                <a:path extrusionOk="0" h="11248" w="11777">
                  <a:moveTo>
                    <a:pt x="7509" y="402"/>
                  </a:moveTo>
                  <a:cubicBezTo>
                    <a:pt x="9643" y="402"/>
                    <a:pt x="11359" y="2119"/>
                    <a:pt x="11359" y="4252"/>
                  </a:cubicBezTo>
                  <a:lnTo>
                    <a:pt x="11359" y="6996"/>
                  </a:lnTo>
                  <a:cubicBezTo>
                    <a:pt x="11359" y="9129"/>
                    <a:pt x="9643" y="10846"/>
                    <a:pt x="7509" y="10846"/>
                  </a:cubicBezTo>
                  <a:lnTo>
                    <a:pt x="4252" y="10846"/>
                  </a:lnTo>
                  <a:cubicBezTo>
                    <a:pt x="2118" y="10846"/>
                    <a:pt x="402" y="9129"/>
                    <a:pt x="402" y="6996"/>
                  </a:cubicBezTo>
                  <a:lnTo>
                    <a:pt x="402" y="4252"/>
                  </a:lnTo>
                  <a:cubicBezTo>
                    <a:pt x="402" y="2119"/>
                    <a:pt x="2118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910" y="1"/>
                    <a:pt x="1" y="1910"/>
                    <a:pt x="1" y="4252"/>
                  </a:cubicBezTo>
                  <a:lnTo>
                    <a:pt x="1" y="6996"/>
                  </a:lnTo>
                  <a:cubicBezTo>
                    <a:pt x="1" y="9338"/>
                    <a:pt x="1910" y="11247"/>
                    <a:pt x="4252" y="11247"/>
                  </a:cubicBezTo>
                  <a:lnTo>
                    <a:pt x="7525" y="11247"/>
                  </a:lnTo>
                  <a:cubicBezTo>
                    <a:pt x="9867" y="11247"/>
                    <a:pt x="11776" y="9338"/>
                    <a:pt x="11776" y="6996"/>
                  </a:cubicBezTo>
                  <a:lnTo>
                    <a:pt x="11776" y="4252"/>
                  </a:lnTo>
                  <a:cubicBezTo>
                    <a:pt x="11760" y="1910"/>
                    <a:pt x="9867" y="1"/>
                    <a:pt x="752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371925" y="928450"/>
              <a:ext cx="415950" cy="383875"/>
            </a:xfrm>
            <a:custGeom>
              <a:rect b="b" l="l" r="r" t="t"/>
              <a:pathLst>
                <a:path extrusionOk="0" h="15355" w="16638">
                  <a:moveTo>
                    <a:pt x="11022" y="434"/>
                  </a:moveTo>
                  <a:cubicBezTo>
                    <a:pt x="13926" y="434"/>
                    <a:pt x="16285" y="2776"/>
                    <a:pt x="16285" y="5696"/>
                  </a:cubicBezTo>
                  <a:cubicBezTo>
                    <a:pt x="16237" y="8536"/>
                    <a:pt x="13862" y="10894"/>
                    <a:pt x="10990" y="10894"/>
                  </a:cubicBezTo>
                  <a:cubicBezTo>
                    <a:pt x="10429" y="10894"/>
                    <a:pt x="9835" y="10782"/>
                    <a:pt x="9322" y="10605"/>
                  </a:cubicBezTo>
                  <a:cubicBezTo>
                    <a:pt x="9306" y="10605"/>
                    <a:pt x="9274" y="10589"/>
                    <a:pt x="9258" y="10589"/>
                  </a:cubicBezTo>
                  <a:cubicBezTo>
                    <a:pt x="9177" y="10573"/>
                    <a:pt x="9097" y="10525"/>
                    <a:pt x="9033" y="10509"/>
                  </a:cubicBezTo>
                  <a:cubicBezTo>
                    <a:pt x="9001" y="10493"/>
                    <a:pt x="8953" y="10461"/>
                    <a:pt x="8937" y="10461"/>
                  </a:cubicBezTo>
                  <a:cubicBezTo>
                    <a:pt x="8873" y="10445"/>
                    <a:pt x="8824" y="10413"/>
                    <a:pt x="8760" y="10381"/>
                  </a:cubicBezTo>
                  <a:cubicBezTo>
                    <a:pt x="8712" y="10365"/>
                    <a:pt x="8696" y="10349"/>
                    <a:pt x="8664" y="10349"/>
                  </a:cubicBezTo>
                  <a:cubicBezTo>
                    <a:pt x="8584" y="10300"/>
                    <a:pt x="8472" y="10268"/>
                    <a:pt x="8391" y="10204"/>
                  </a:cubicBezTo>
                  <a:cubicBezTo>
                    <a:pt x="8375" y="10188"/>
                    <a:pt x="8359" y="10188"/>
                    <a:pt x="8311" y="10188"/>
                  </a:cubicBezTo>
                  <a:lnTo>
                    <a:pt x="8279" y="10188"/>
                  </a:lnTo>
                  <a:cubicBezTo>
                    <a:pt x="8263" y="10188"/>
                    <a:pt x="8231" y="10188"/>
                    <a:pt x="8215" y="10204"/>
                  </a:cubicBezTo>
                  <a:lnTo>
                    <a:pt x="6434" y="10830"/>
                  </a:lnTo>
                  <a:lnTo>
                    <a:pt x="6787" y="8921"/>
                  </a:lnTo>
                  <a:cubicBezTo>
                    <a:pt x="6819" y="8857"/>
                    <a:pt x="6787" y="8792"/>
                    <a:pt x="6755" y="8760"/>
                  </a:cubicBezTo>
                  <a:cubicBezTo>
                    <a:pt x="6675" y="8664"/>
                    <a:pt x="6610" y="8552"/>
                    <a:pt x="6530" y="8439"/>
                  </a:cubicBezTo>
                  <a:cubicBezTo>
                    <a:pt x="6514" y="8391"/>
                    <a:pt x="6466" y="8343"/>
                    <a:pt x="6450" y="8295"/>
                  </a:cubicBezTo>
                  <a:cubicBezTo>
                    <a:pt x="6418" y="8231"/>
                    <a:pt x="6370" y="8183"/>
                    <a:pt x="6354" y="8119"/>
                  </a:cubicBezTo>
                  <a:cubicBezTo>
                    <a:pt x="6306" y="8054"/>
                    <a:pt x="6290" y="7990"/>
                    <a:pt x="6258" y="7942"/>
                  </a:cubicBezTo>
                  <a:cubicBezTo>
                    <a:pt x="6225" y="7894"/>
                    <a:pt x="6209" y="7830"/>
                    <a:pt x="6193" y="7798"/>
                  </a:cubicBezTo>
                  <a:cubicBezTo>
                    <a:pt x="6145" y="7717"/>
                    <a:pt x="6129" y="7653"/>
                    <a:pt x="6113" y="7573"/>
                  </a:cubicBezTo>
                  <a:cubicBezTo>
                    <a:pt x="6097" y="7541"/>
                    <a:pt x="6097" y="7493"/>
                    <a:pt x="6065" y="7461"/>
                  </a:cubicBezTo>
                  <a:cubicBezTo>
                    <a:pt x="6049" y="7381"/>
                    <a:pt x="6017" y="7300"/>
                    <a:pt x="5985" y="7220"/>
                  </a:cubicBezTo>
                  <a:cubicBezTo>
                    <a:pt x="5985" y="7188"/>
                    <a:pt x="5969" y="7156"/>
                    <a:pt x="5969" y="7140"/>
                  </a:cubicBezTo>
                  <a:cubicBezTo>
                    <a:pt x="5872" y="6819"/>
                    <a:pt x="5808" y="6498"/>
                    <a:pt x="5792" y="6177"/>
                  </a:cubicBezTo>
                  <a:cubicBezTo>
                    <a:pt x="5776" y="6017"/>
                    <a:pt x="5776" y="5856"/>
                    <a:pt x="5776" y="5696"/>
                  </a:cubicBezTo>
                  <a:cubicBezTo>
                    <a:pt x="5776" y="2808"/>
                    <a:pt x="8119" y="434"/>
                    <a:pt x="11022" y="434"/>
                  </a:cubicBezTo>
                  <a:close/>
                  <a:moveTo>
                    <a:pt x="4733" y="6274"/>
                  </a:moveTo>
                  <a:cubicBezTo>
                    <a:pt x="4942" y="6274"/>
                    <a:pt x="5151" y="6290"/>
                    <a:pt x="5375" y="6306"/>
                  </a:cubicBezTo>
                  <a:lnTo>
                    <a:pt x="5375" y="6370"/>
                  </a:lnTo>
                  <a:cubicBezTo>
                    <a:pt x="5391" y="6450"/>
                    <a:pt x="5391" y="6546"/>
                    <a:pt x="5407" y="6627"/>
                  </a:cubicBezTo>
                  <a:cubicBezTo>
                    <a:pt x="5407" y="6675"/>
                    <a:pt x="5423" y="6707"/>
                    <a:pt x="5423" y="6755"/>
                  </a:cubicBezTo>
                  <a:cubicBezTo>
                    <a:pt x="5487" y="7028"/>
                    <a:pt x="5568" y="7316"/>
                    <a:pt x="5664" y="7589"/>
                  </a:cubicBezTo>
                  <a:cubicBezTo>
                    <a:pt x="5696" y="7637"/>
                    <a:pt x="5696" y="7653"/>
                    <a:pt x="5712" y="7701"/>
                  </a:cubicBezTo>
                  <a:cubicBezTo>
                    <a:pt x="5728" y="7782"/>
                    <a:pt x="5776" y="7830"/>
                    <a:pt x="5792" y="7910"/>
                  </a:cubicBezTo>
                  <a:cubicBezTo>
                    <a:pt x="5808" y="7974"/>
                    <a:pt x="5824" y="8022"/>
                    <a:pt x="5856" y="8070"/>
                  </a:cubicBezTo>
                  <a:cubicBezTo>
                    <a:pt x="5872" y="8135"/>
                    <a:pt x="5905" y="8199"/>
                    <a:pt x="5937" y="8263"/>
                  </a:cubicBezTo>
                  <a:cubicBezTo>
                    <a:pt x="5969" y="8311"/>
                    <a:pt x="6017" y="8391"/>
                    <a:pt x="6033" y="8455"/>
                  </a:cubicBezTo>
                  <a:cubicBezTo>
                    <a:pt x="6049" y="8504"/>
                    <a:pt x="6097" y="8552"/>
                    <a:pt x="6113" y="8600"/>
                  </a:cubicBezTo>
                  <a:cubicBezTo>
                    <a:pt x="6177" y="8712"/>
                    <a:pt x="6258" y="8824"/>
                    <a:pt x="6338" y="8921"/>
                  </a:cubicBezTo>
                  <a:lnTo>
                    <a:pt x="6033" y="10477"/>
                  </a:lnTo>
                  <a:cubicBezTo>
                    <a:pt x="5985" y="10429"/>
                    <a:pt x="5905" y="10365"/>
                    <a:pt x="5824" y="10365"/>
                  </a:cubicBezTo>
                  <a:cubicBezTo>
                    <a:pt x="5696" y="10365"/>
                    <a:pt x="5568" y="10477"/>
                    <a:pt x="5568" y="10621"/>
                  </a:cubicBezTo>
                  <a:cubicBezTo>
                    <a:pt x="5568" y="10766"/>
                    <a:pt x="5696" y="10878"/>
                    <a:pt x="5824" y="10878"/>
                  </a:cubicBezTo>
                  <a:cubicBezTo>
                    <a:pt x="5889" y="10878"/>
                    <a:pt x="5937" y="10862"/>
                    <a:pt x="5969" y="10846"/>
                  </a:cubicBezTo>
                  <a:lnTo>
                    <a:pt x="5969" y="10846"/>
                  </a:lnTo>
                  <a:lnTo>
                    <a:pt x="5937" y="11087"/>
                  </a:lnTo>
                  <a:cubicBezTo>
                    <a:pt x="5905" y="11167"/>
                    <a:pt x="5953" y="11231"/>
                    <a:pt x="5985" y="11263"/>
                  </a:cubicBezTo>
                  <a:cubicBezTo>
                    <a:pt x="6017" y="11279"/>
                    <a:pt x="6033" y="11279"/>
                    <a:pt x="6049" y="11311"/>
                  </a:cubicBezTo>
                  <a:lnTo>
                    <a:pt x="6129" y="11311"/>
                  </a:lnTo>
                  <a:cubicBezTo>
                    <a:pt x="6145" y="11311"/>
                    <a:pt x="6177" y="11311"/>
                    <a:pt x="6193" y="11295"/>
                  </a:cubicBezTo>
                  <a:lnTo>
                    <a:pt x="8231" y="10589"/>
                  </a:lnTo>
                  <a:lnTo>
                    <a:pt x="8600" y="10766"/>
                  </a:lnTo>
                  <a:cubicBezTo>
                    <a:pt x="8632" y="10782"/>
                    <a:pt x="8648" y="10782"/>
                    <a:pt x="8696" y="10814"/>
                  </a:cubicBezTo>
                  <a:cubicBezTo>
                    <a:pt x="8792" y="10846"/>
                    <a:pt x="8873" y="10894"/>
                    <a:pt x="8985" y="10926"/>
                  </a:cubicBezTo>
                  <a:cubicBezTo>
                    <a:pt x="9001" y="10926"/>
                    <a:pt x="9017" y="10942"/>
                    <a:pt x="9033" y="10942"/>
                  </a:cubicBezTo>
                  <a:cubicBezTo>
                    <a:pt x="8985" y="11744"/>
                    <a:pt x="8696" y="12514"/>
                    <a:pt x="8231" y="13156"/>
                  </a:cubicBezTo>
                  <a:cubicBezTo>
                    <a:pt x="8199" y="13188"/>
                    <a:pt x="8199" y="13252"/>
                    <a:pt x="8199" y="13317"/>
                  </a:cubicBezTo>
                  <a:lnTo>
                    <a:pt x="8504" y="14841"/>
                  </a:lnTo>
                  <a:lnTo>
                    <a:pt x="7044" y="14343"/>
                  </a:lnTo>
                  <a:cubicBezTo>
                    <a:pt x="7022" y="14329"/>
                    <a:pt x="6997" y="14321"/>
                    <a:pt x="6973" y="14321"/>
                  </a:cubicBezTo>
                  <a:cubicBezTo>
                    <a:pt x="6944" y="14321"/>
                    <a:pt x="6917" y="14333"/>
                    <a:pt x="6899" y="14359"/>
                  </a:cubicBezTo>
                  <a:cubicBezTo>
                    <a:pt x="6225" y="14744"/>
                    <a:pt x="5487" y="14937"/>
                    <a:pt x="4733" y="14937"/>
                  </a:cubicBezTo>
                  <a:cubicBezTo>
                    <a:pt x="2343" y="14937"/>
                    <a:pt x="402" y="12996"/>
                    <a:pt x="402" y="10605"/>
                  </a:cubicBezTo>
                  <a:cubicBezTo>
                    <a:pt x="402" y="8215"/>
                    <a:pt x="2343" y="6274"/>
                    <a:pt x="4733" y="6274"/>
                  </a:cubicBezTo>
                  <a:close/>
                  <a:moveTo>
                    <a:pt x="10990" y="1"/>
                  </a:moveTo>
                  <a:cubicBezTo>
                    <a:pt x="7846" y="1"/>
                    <a:pt x="5327" y="2519"/>
                    <a:pt x="5327" y="5648"/>
                  </a:cubicBezTo>
                  <a:cubicBezTo>
                    <a:pt x="5327" y="5728"/>
                    <a:pt x="5327" y="5840"/>
                    <a:pt x="5343" y="5921"/>
                  </a:cubicBezTo>
                  <a:cubicBezTo>
                    <a:pt x="5151" y="5889"/>
                    <a:pt x="4942" y="5872"/>
                    <a:pt x="4733" y="5872"/>
                  </a:cubicBezTo>
                  <a:cubicBezTo>
                    <a:pt x="2118" y="5872"/>
                    <a:pt x="1" y="8006"/>
                    <a:pt x="1" y="10605"/>
                  </a:cubicBezTo>
                  <a:cubicBezTo>
                    <a:pt x="1" y="13220"/>
                    <a:pt x="2118" y="15338"/>
                    <a:pt x="4733" y="15338"/>
                  </a:cubicBezTo>
                  <a:cubicBezTo>
                    <a:pt x="5536" y="15338"/>
                    <a:pt x="6306" y="15146"/>
                    <a:pt x="7012" y="14761"/>
                  </a:cubicBezTo>
                  <a:lnTo>
                    <a:pt x="8696" y="15338"/>
                  </a:lnTo>
                  <a:cubicBezTo>
                    <a:pt x="8712" y="15338"/>
                    <a:pt x="8744" y="15354"/>
                    <a:pt x="8760" y="15354"/>
                  </a:cubicBezTo>
                  <a:cubicBezTo>
                    <a:pt x="8792" y="15354"/>
                    <a:pt x="8857" y="15338"/>
                    <a:pt x="8905" y="15322"/>
                  </a:cubicBezTo>
                  <a:cubicBezTo>
                    <a:pt x="8953" y="15274"/>
                    <a:pt x="8985" y="15194"/>
                    <a:pt x="8953" y="15146"/>
                  </a:cubicBezTo>
                  <a:lnTo>
                    <a:pt x="8616" y="13349"/>
                  </a:lnTo>
                  <a:cubicBezTo>
                    <a:pt x="9081" y="12691"/>
                    <a:pt x="9354" y="11921"/>
                    <a:pt x="9434" y="11103"/>
                  </a:cubicBezTo>
                  <a:cubicBezTo>
                    <a:pt x="9948" y="11247"/>
                    <a:pt x="10461" y="11327"/>
                    <a:pt x="10990" y="11327"/>
                  </a:cubicBezTo>
                  <a:cubicBezTo>
                    <a:pt x="14087" y="11295"/>
                    <a:pt x="16638" y="8760"/>
                    <a:pt x="16638" y="5648"/>
                  </a:cubicBezTo>
                  <a:cubicBezTo>
                    <a:pt x="16638" y="2551"/>
                    <a:pt x="14119" y="1"/>
                    <a:pt x="109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575275" y="11033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1"/>
                  </a:moveTo>
                  <a:cubicBezTo>
                    <a:pt x="81" y="1"/>
                    <a:pt x="1" y="81"/>
                    <a:pt x="1" y="209"/>
                  </a:cubicBezTo>
                  <a:cubicBezTo>
                    <a:pt x="1" y="321"/>
                    <a:pt x="81" y="402"/>
                    <a:pt x="209" y="402"/>
                  </a:cubicBezTo>
                  <a:lnTo>
                    <a:pt x="5504" y="402"/>
                  </a:lnTo>
                  <a:cubicBezTo>
                    <a:pt x="5616" y="402"/>
                    <a:pt x="5696" y="321"/>
                    <a:pt x="5696" y="209"/>
                  </a:cubicBezTo>
                  <a:cubicBezTo>
                    <a:pt x="5696" y="81"/>
                    <a:pt x="5616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575275" y="10648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0"/>
                  </a:moveTo>
                  <a:cubicBezTo>
                    <a:pt x="81" y="0"/>
                    <a:pt x="1" y="81"/>
                    <a:pt x="1" y="193"/>
                  </a:cubicBezTo>
                  <a:cubicBezTo>
                    <a:pt x="1" y="321"/>
                    <a:pt x="81" y="401"/>
                    <a:pt x="209" y="401"/>
                  </a:cubicBezTo>
                  <a:lnTo>
                    <a:pt x="5504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1"/>
                    <a:pt x="5616" y="0"/>
                    <a:pt x="550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6575275" y="10255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209" y="401"/>
                  </a:cubicBezTo>
                  <a:lnTo>
                    <a:pt x="5504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16" y="0"/>
                    <a:pt x="550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6452150" y="1187150"/>
              <a:ext cx="13250" cy="12850"/>
            </a:xfrm>
            <a:custGeom>
              <a:rect b="b" l="l" r="r" t="t"/>
              <a:pathLst>
                <a:path extrusionOk="0" h="514" w="530">
                  <a:moveTo>
                    <a:pt x="257" y="1"/>
                  </a:moveTo>
                  <a:cubicBezTo>
                    <a:pt x="113" y="1"/>
                    <a:pt x="0" y="113"/>
                    <a:pt x="0" y="257"/>
                  </a:cubicBezTo>
                  <a:cubicBezTo>
                    <a:pt x="0" y="402"/>
                    <a:pt x="113" y="514"/>
                    <a:pt x="257" y="514"/>
                  </a:cubicBezTo>
                  <a:cubicBezTo>
                    <a:pt x="401" y="514"/>
                    <a:pt x="514" y="402"/>
                    <a:pt x="514" y="257"/>
                  </a:cubicBezTo>
                  <a:cubicBezTo>
                    <a:pt x="530" y="113"/>
                    <a:pt x="417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6483425" y="1187150"/>
              <a:ext cx="13275" cy="12850"/>
            </a:xfrm>
            <a:custGeom>
              <a:rect b="b" l="l" r="r" t="t"/>
              <a:pathLst>
                <a:path extrusionOk="0" h="514" w="531">
                  <a:moveTo>
                    <a:pt x="273" y="1"/>
                  </a:moveTo>
                  <a:cubicBezTo>
                    <a:pt x="129" y="1"/>
                    <a:pt x="1" y="113"/>
                    <a:pt x="1" y="257"/>
                  </a:cubicBezTo>
                  <a:cubicBezTo>
                    <a:pt x="1" y="402"/>
                    <a:pt x="129" y="514"/>
                    <a:pt x="273" y="514"/>
                  </a:cubicBezTo>
                  <a:cubicBezTo>
                    <a:pt x="402" y="514"/>
                    <a:pt x="530" y="402"/>
                    <a:pt x="530" y="257"/>
                  </a:cubicBezTo>
                  <a:cubicBezTo>
                    <a:pt x="530" y="113"/>
                    <a:pt x="40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2792225" y="4289950"/>
              <a:ext cx="238675" cy="146825"/>
            </a:xfrm>
            <a:custGeom>
              <a:rect b="b" l="l" r="r" t="t"/>
              <a:pathLst>
                <a:path extrusionOk="0" h="5873" w="9547">
                  <a:moveTo>
                    <a:pt x="5536" y="402"/>
                  </a:moveTo>
                  <a:cubicBezTo>
                    <a:pt x="6707" y="402"/>
                    <a:pt x="7653" y="1364"/>
                    <a:pt x="7653" y="2536"/>
                  </a:cubicBezTo>
                  <a:cubicBezTo>
                    <a:pt x="7653" y="2632"/>
                    <a:pt x="7734" y="2728"/>
                    <a:pt x="7862" y="2728"/>
                  </a:cubicBezTo>
                  <a:cubicBezTo>
                    <a:pt x="8584" y="2776"/>
                    <a:pt x="9162" y="3354"/>
                    <a:pt x="9162" y="4092"/>
                  </a:cubicBezTo>
                  <a:cubicBezTo>
                    <a:pt x="9146" y="4862"/>
                    <a:pt x="8536" y="5455"/>
                    <a:pt x="7782" y="5455"/>
                  </a:cubicBezTo>
                  <a:lnTo>
                    <a:pt x="1782" y="5455"/>
                  </a:lnTo>
                  <a:cubicBezTo>
                    <a:pt x="1044" y="5455"/>
                    <a:pt x="418" y="4862"/>
                    <a:pt x="418" y="4092"/>
                  </a:cubicBezTo>
                  <a:cubicBezTo>
                    <a:pt x="418" y="3418"/>
                    <a:pt x="915" y="2824"/>
                    <a:pt x="1605" y="2744"/>
                  </a:cubicBezTo>
                  <a:cubicBezTo>
                    <a:pt x="1701" y="2728"/>
                    <a:pt x="1782" y="2632"/>
                    <a:pt x="1782" y="2536"/>
                  </a:cubicBezTo>
                  <a:cubicBezTo>
                    <a:pt x="1782" y="1974"/>
                    <a:pt x="2215" y="1525"/>
                    <a:pt x="2776" y="1525"/>
                  </a:cubicBezTo>
                  <a:cubicBezTo>
                    <a:pt x="2969" y="1525"/>
                    <a:pt x="3161" y="1589"/>
                    <a:pt x="3322" y="1685"/>
                  </a:cubicBezTo>
                  <a:cubicBezTo>
                    <a:pt x="3348" y="1712"/>
                    <a:pt x="3375" y="1724"/>
                    <a:pt x="3404" y="1724"/>
                  </a:cubicBezTo>
                  <a:cubicBezTo>
                    <a:pt x="3428" y="1724"/>
                    <a:pt x="3453" y="1716"/>
                    <a:pt x="3482" y="1701"/>
                  </a:cubicBezTo>
                  <a:cubicBezTo>
                    <a:pt x="3546" y="1685"/>
                    <a:pt x="3578" y="1653"/>
                    <a:pt x="3611" y="1605"/>
                  </a:cubicBezTo>
                  <a:cubicBezTo>
                    <a:pt x="3963" y="867"/>
                    <a:pt x="4701" y="402"/>
                    <a:pt x="5536" y="402"/>
                  </a:cubicBezTo>
                  <a:close/>
                  <a:moveTo>
                    <a:pt x="5504" y="1"/>
                  </a:moveTo>
                  <a:cubicBezTo>
                    <a:pt x="4605" y="1"/>
                    <a:pt x="3787" y="482"/>
                    <a:pt x="3322" y="1252"/>
                  </a:cubicBezTo>
                  <a:cubicBezTo>
                    <a:pt x="3145" y="1172"/>
                    <a:pt x="2969" y="1124"/>
                    <a:pt x="2760" y="1124"/>
                  </a:cubicBezTo>
                  <a:cubicBezTo>
                    <a:pt x="2038" y="1124"/>
                    <a:pt x="1445" y="1669"/>
                    <a:pt x="1364" y="2391"/>
                  </a:cubicBezTo>
                  <a:cubicBezTo>
                    <a:pt x="578" y="2568"/>
                    <a:pt x="1" y="3290"/>
                    <a:pt x="1" y="4108"/>
                  </a:cubicBezTo>
                  <a:cubicBezTo>
                    <a:pt x="1" y="5102"/>
                    <a:pt x="771" y="5873"/>
                    <a:pt x="1766" y="5873"/>
                  </a:cubicBezTo>
                  <a:lnTo>
                    <a:pt x="7750" y="5873"/>
                  </a:lnTo>
                  <a:cubicBezTo>
                    <a:pt x="8744" y="5873"/>
                    <a:pt x="9515" y="5102"/>
                    <a:pt x="9515" y="4108"/>
                  </a:cubicBezTo>
                  <a:cubicBezTo>
                    <a:pt x="9547" y="3209"/>
                    <a:pt x="8889" y="2471"/>
                    <a:pt x="8039" y="2343"/>
                  </a:cubicBezTo>
                  <a:cubicBezTo>
                    <a:pt x="7942" y="1043"/>
                    <a:pt x="6851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4029975" y="4119900"/>
              <a:ext cx="141225" cy="141600"/>
            </a:xfrm>
            <a:custGeom>
              <a:rect b="b" l="l" r="r" t="t"/>
              <a:pathLst>
                <a:path extrusionOk="0" h="5664" w="5649">
                  <a:moveTo>
                    <a:pt x="2824" y="401"/>
                  </a:moveTo>
                  <a:cubicBezTo>
                    <a:pt x="4172" y="401"/>
                    <a:pt x="5247" y="1492"/>
                    <a:pt x="5247" y="2840"/>
                  </a:cubicBezTo>
                  <a:cubicBezTo>
                    <a:pt x="5247" y="4172"/>
                    <a:pt x="4172" y="5262"/>
                    <a:pt x="2824" y="5262"/>
                  </a:cubicBezTo>
                  <a:cubicBezTo>
                    <a:pt x="1477" y="5262"/>
                    <a:pt x="402" y="4172"/>
                    <a:pt x="402" y="2840"/>
                  </a:cubicBezTo>
                  <a:cubicBezTo>
                    <a:pt x="402" y="1492"/>
                    <a:pt x="1477" y="401"/>
                    <a:pt x="2824" y="401"/>
                  </a:cubicBezTo>
                  <a:close/>
                  <a:moveTo>
                    <a:pt x="2824" y="0"/>
                  </a:moveTo>
                  <a:cubicBezTo>
                    <a:pt x="1252" y="0"/>
                    <a:pt x="1" y="1268"/>
                    <a:pt x="1" y="2840"/>
                  </a:cubicBezTo>
                  <a:cubicBezTo>
                    <a:pt x="1" y="4396"/>
                    <a:pt x="1252" y="5664"/>
                    <a:pt x="2824" y="5664"/>
                  </a:cubicBezTo>
                  <a:cubicBezTo>
                    <a:pt x="4397" y="5664"/>
                    <a:pt x="5648" y="4396"/>
                    <a:pt x="5648" y="2840"/>
                  </a:cubicBezTo>
                  <a:cubicBezTo>
                    <a:pt x="5648" y="1268"/>
                    <a:pt x="4397" y="0"/>
                    <a:pt x="282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3955375" y="4287950"/>
              <a:ext cx="291225" cy="150425"/>
            </a:xfrm>
            <a:custGeom>
              <a:rect b="b" l="l" r="r" t="t"/>
              <a:pathLst>
                <a:path extrusionOk="0" h="6017" w="11649">
                  <a:moveTo>
                    <a:pt x="5808" y="402"/>
                  </a:moveTo>
                  <a:cubicBezTo>
                    <a:pt x="8744" y="402"/>
                    <a:pt x="11119" y="2728"/>
                    <a:pt x="11231" y="5616"/>
                  </a:cubicBezTo>
                  <a:lnTo>
                    <a:pt x="402" y="5616"/>
                  </a:lnTo>
                  <a:cubicBezTo>
                    <a:pt x="498" y="2728"/>
                    <a:pt x="2889" y="402"/>
                    <a:pt x="5808" y="402"/>
                  </a:cubicBezTo>
                  <a:close/>
                  <a:moveTo>
                    <a:pt x="5808" y="0"/>
                  </a:moveTo>
                  <a:cubicBezTo>
                    <a:pt x="2600" y="0"/>
                    <a:pt x="1" y="2616"/>
                    <a:pt x="1" y="5824"/>
                  </a:cubicBezTo>
                  <a:cubicBezTo>
                    <a:pt x="1" y="5937"/>
                    <a:pt x="81" y="6017"/>
                    <a:pt x="193" y="6017"/>
                  </a:cubicBezTo>
                  <a:lnTo>
                    <a:pt x="11440" y="6017"/>
                  </a:lnTo>
                  <a:cubicBezTo>
                    <a:pt x="11568" y="6017"/>
                    <a:pt x="11648" y="5937"/>
                    <a:pt x="11648" y="5824"/>
                  </a:cubicBezTo>
                  <a:cubicBezTo>
                    <a:pt x="11632" y="2616"/>
                    <a:pt x="9017" y="0"/>
                    <a:pt x="580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269350" y="4533825"/>
              <a:ext cx="69000" cy="158850"/>
            </a:xfrm>
            <a:custGeom>
              <a:rect b="b" l="l" r="r" t="t"/>
              <a:pathLst>
                <a:path extrusionOk="0" h="6354" w="2760">
                  <a:moveTo>
                    <a:pt x="2359" y="401"/>
                  </a:moveTo>
                  <a:lnTo>
                    <a:pt x="2359" y="5952"/>
                  </a:lnTo>
                  <a:lnTo>
                    <a:pt x="401" y="5952"/>
                  </a:lnTo>
                  <a:lnTo>
                    <a:pt x="401" y="401"/>
                  </a:lnTo>
                  <a:close/>
                  <a:moveTo>
                    <a:pt x="401" y="0"/>
                  </a:moveTo>
                  <a:cubicBezTo>
                    <a:pt x="177" y="0"/>
                    <a:pt x="0" y="177"/>
                    <a:pt x="0" y="401"/>
                  </a:cubicBezTo>
                  <a:lnTo>
                    <a:pt x="0" y="5952"/>
                  </a:lnTo>
                  <a:cubicBezTo>
                    <a:pt x="0" y="6177"/>
                    <a:pt x="177" y="6353"/>
                    <a:pt x="401" y="6353"/>
                  </a:cubicBezTo>
                  <a:lnTo>
                    <a:pt x="2359" y="6353"/>
                  </a:lnTo>
                  <a:cubicBezTo>
                    <a:pt x="2583" y="6353"/>
                    <a:pt x="2760" y="6177"/>
                    <a:pt x="2760" y="5952"/>
                  </a:cubicBezTo>
                  <a:lnTo>
                    <a:pt x="2760" y="401"/>
                  </a:lnTo>
                  <a:cubicBezTo>
                    <a:pt x="2760" y="177"/>
                    <a:pt x="2583" y="0"/>
                    <a:pt x="235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5369600" y="4484075"/>
              <a:ext cx="69025" cy="208600"/>
            </a:xfrm>
            <a:custGeom>
              <a:rect b="b" l="l" r="r" t="t"/>
              <a:pathLst>
                <a:path extrusionOk="0" h="8344" w="2761">
                  <a:moveTo>
                    <a:pt x="2343" y="402"/>
                  </a:moveTo>
                  <a:lnTo>
                    <a:pt x="2343" y="7942"/>
                  </a:lnTo>
                  <a:lnTo>
                    <a:pt x="386" y="7942"/>
                  </a:lnTo>
                  <a:lnTo>
                    <a:pt x="386" y="402"/>
                  </a:lnTo>
                  <a:close/>
                  <a:moveTo>
                    <a:pt x="402" y="1"/>
                  </a:moveTo>
                  <a:cubicBezTo>
                    <a:pt x="177" y="1"/>
                    <a:pt x="1" y="177"/>
                    <a:pt x="1" y="402"/>
                  </a:cubicBezTo>
                  <a:lnTo>
                    <a:pt x="1" y="7942"/>
                  </a:lnTo>
                  <a:cubicBezTo>
                    <a:pt x="1" y="8167"/>
                    <a:pt x="177" y="8343"/>
                    <a:pt x="402" y="8343"/>
                  </a:cubicBezTo>
                  <a:lnTo>
                    <a:pt x="2359" y="8343"/>
                  </a:lnTo>
                  <a:cubicBezTo>
                    <a:pt x="2584" y="8343"/>
                    <a:pt x="2760" y="8167"/>
                    <a:pt x="2760" y="7942"/>
                  </a:cubicBezTo>
                  <a:lnTo>
                    <a:pt x="2760" y="402"/>
                  </a:lnTo>
                  <a:cubicBezTo>
                    <a:pt x="2760" y="177"/>
                    <a:pt x="2584" y="1"/>
                    <a:pt x="235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5469475" y="4434350"/>
              <a:ext cx="69025" cy="258325"/>
            </a:xfrm>
            <a:custGeom>
              <a:rect b="b" l="l" r="r" t="t"/>
              <a:pathLst>
                <a:path extrusionOk="0" h="10333" w="2761">
                  <a:moveTo>
                    <a:pt x="2359" y="401"/>
                  </a:moveTo>
                  <a:lnTo>
                    <a:pt x="2359" y="9931"/>
                  </a:lnTo>
                  <a:lnTo>
                    <a:pt x="402" y="9931"/>
                  </a:lnTo>
                  <a:lnTo>
                    <a:pt x="402" y="401"/>
                  </a:lnTo>
                  <a:close/>
                  <a:moveTo>
                    <a:pt x="402" y="0"/>
                  </a:moveTo>
                  <a:cubicBezTo>
                    <a:pt x="177" y="0"/>
                    <a:pt x="1" y="177"/>
                    <a:pt x="1" y="401"/>
                  </a:cubicBezTo>
                  <a:lnTo>
                    <a:pt x="1" y="9931"/>
                  </a:lnTo>
                  <a:cubicBezTo>
                    <a:pt x="1" y="10156"/>
                    <a:pt x="177" y="10332"/>
                    <a:pt x="402" y="10332"/>
                  </a:cubicBezTo>
                  <a:lnTo>
                    <a:pt x="2359" y="10332"/>
                  </a:lnTo>
                  <a:cubicBezTo>
                    <a:pt x="2584" y="10332"/>
                    <a:pt x="2760" y="10156"/>
                    <a:pt x="2760" y="9931"/>
                  </a:cubicBezTo>
                  <a:lnTo>
                    <a:pt x="2760" y="401"/>
                  </a:lnTo>
                  <a:cubicBezTo>
                    <a:pt x="2760" y="177"/>
                    <a:pt x="2584" y="0"/>
                    <a:pt x="235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5568950" y="4384600"/>
              <a:ext cx="69425" cy="308075"/>
            </a:xfrm>
            <a:custGeom>
              <a:rect b="b" l="l" r="r" t="t"/>
              <a:pathLst>
                <a:path extrusionOk="0" h="12323" w="2777">
                  <a:moveTo>
                    <a:pt x="2375" y="402"/>
                  </a:moveTo>
                  <a:lnTo>
                    <a:pt x="2375" y="11921"/>
                  </a:lnTo>
                  <a:lnTo>
                    <a:pt x="402" y="11921"/>
                  </a:lnTo>
                  <a:lnTo>
                    <a:pt x="402" y="402"/>
                  </a:lnTo>
                  <a:close/>
                  <a:moveTo>
                    <a:pt x="402" y="1"/>
                  </a:moveTo>
                  <a:cubicBezTo>
                    <a:pt x="193" y="1"/>
                    <a:pt x="1" y="193"/>
                    <a:pt x="1" y="402"/>
                  </a:cubicBezTo>
                  <a:lnTo>
                    <a:pt x="1" y="11921"/>
                  </a:lnTo>
                  <a:cubicBezTo>
                    <a:pt x="1" y="12146"/>
                    <a:pt x="193" y="12322"/>
                    <a:pt x="402" y="12322"/>
                  </a:cubicBezTo>
                  <a:lnTo>
                    <a:pt x="2375" y="12322"/>
                  </a:lnTo>
                  <a:cubicBezTo>
                    <a:pt x="2584" y="12322"/>
                    <a:pt x="2776" y="12146"/>
                    <a:pt x="2776" y="11921"/>
                  </a:cubicBezTo>
                  <a:lnTo>
                    <a:pt x="2776" y="402"/>
                  </a:lnTo>
                  <a:cubicBezTo>
                    <a:pt x="2776" y="193"/>
                    <a:pt x="2600" y="1"/>
                    <a:pt x="237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5269350" y="4218550"/>
              <a:ext cx="369025" cy="176100"/>
            </a:xfrm>
            <a:custGeom>
              <a:rect b="b" l="l" r="r" t="t"/>
              <a:pathLst>
                <a:path extrusionOk="0" h="7044" w="14761">
                  <a:moveTo>
                    <a:pt x="12209" y="1"/>
                  </a:moveTo>
                  <a:cubicBezTo>
                    <a:pt x="12097" y="1"/>
                    <a:pt x="12017" y="81"/>
                    <a:pt x="12017" y="209"/>
                  </a:cubicBezTo>
                  <a:cubicBezTo>
                    <a:pt x="12017" y="322"/>
                    <a:pt x="12097" y="402"/>
                    <a:pt x="12209" y="402"/>
                  </a:cubicBezTo>
                  <a:lnTo>
                    <a:pt x="14038" y="402"/>
                  </a:lnTo>
                  <a:cubicBezTo>
                    <a:pt x="6610" y="6563"/>
                    <a:pt x="497" y="6643"/>
                    <a:pt x="193" y="6643"/>
                  </a:cubicBezTo>
                  <a:cubicBezTo>
                    <a:pt x="96" y="6643"/>
                    <a:pt x="0" y="6723"/>
                    <a:pt x="0" y="6851"/>
                  </a:cubicBezTo>
                  <a:cubicBezTo>
                    <a:pt x="0" y="6964"/>
                    <a:pt x="80" y="7044"/>
                    <a:pt x="193" y="7044"/>
                  </a:cubicBezTo>
                  <a:lnTo>
                    <a:pt x="225" y="7044"/>
                  </a:lnTo>
                  <a:cubicBezTo>
                    <a:pt x="562" y="7044"/>
                    <a:pt x="6754" y="6948"/>
                    <a:pt x="14231" y="739"/>
                  </a:cubicBezTo>
                  <a:lnTo>
                    <a:pt x="14231" y="739"/>
                  </a:lnTo>
                  <a:lnTo>
                    <a:pt x="13797" y="2696"/>
                  </a:lnTo>
                  <a:cubicBezTo>
                    <a:pt x="13781" y="2792"/>
                    <a:pt x="13830" y="2921"/>
                    <a:pt x="13958" y="2937"/>
                  </a:cubicBezTo>
                  <a:lnTo>
                    <a:pt x="13990" y="2937"/>
                  </a:lnTo>
                  <a:cubicBezTo>
                    <a:pt x="14102" y="2937"/>
                    <a:pt x="14183" y="2873"/>
                    <a:pt x="14199" y="2776"/>
                  </a:cubicBezTo>
                  <a:lnTo>
                    <a:pt x="14760" y="226"/>
                  </a:lnTo>
                  <a:lnTo>
                    <a:pt x="14760" y="209"/>
                  </a:lnTo>
                  <a:lnTo>
                    <a:pt x="14760" y="145"/>
                  </a:lnTo>
                  <a:lnTo>
                    <a:pt x="14760" y="129"/>
                  </a:lnTo>
                  <a:lnTo>
                    <a:pt x="14760" y="113"/>
                  </a:lnTo>
                  <a:cubicBezTo>
                    <a:pt x="14760" y="113"/>
                    <a:pt x="14760" y="81"/>
                    <a:pt x="14744" y="81"/>
                  </a:cubicBezTo>
                  <a:cubicBezTo>
                    <a:pt x="14744" y="81"/>
                    <a:pt x="14744" y="65"/>
                    <a:pt x="14712" y="65"/>
                  </a:cubicBezTo>
                  <a:cubicBezTo>
                    <a:pt x="14696" y="49"/>
                    <a:pt x="14696" y="33"/>
                    <a:pt x="14680" y="33"/>
                  </a:cubicBezTo>
                  <a:cubicBezTo>
                    <a:pt x="14664" y="1"/>
                    <a:pt x="14632" y="1"/>
                    <a:pt x="14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5469875" y="4801850"/>
              <a:ext cx="101100" cy="46850"/>
            </a:xfrm>
            <a:custGeom>
              <a:rect b="b" l="l" r="r" t="t"/>
              <a:pathLst>
                <a:path extrusionOk="0" h="1874" w="4044">
                  <a:moveTo>
                    <a:pt x="1945" y="0"/>
                  </a:moveTo>
                  <a:cubicBezTo>
                    <a:pt x="1900" y="0"/>
                    <a:pt x="1859" y="21"/>
                    <a:pt x="1830" y="60"/>
                  </a:cubicBezTo>
                  <a:lnTo>
                    <a:pt x="1" y="1841"/>
                  </a:lnTo>
                  <a:lnTo>
                    <a:pt x="578" y="1841"/>
                  </a:lnTo>
                  <a:lnTo>
                    <a:pt x="1782" y="686"/>
                  </a:lnTo>
                  <a:lnTo>
                    <a:pt x="1782" y="1793"/>
                  </a:lnTo>
                  <a:cubicBezTo>
                    <a:pt x="1782" y="1809"/>
                    <a:pt x="1782" y="1841"/>
                    <a:pt x="1798" y="1873"/>
                  </a:cubicBezTo>
                  <a:lnTo>
                    <a:pt x="4044" y="1873"/>
                  </a:lnTo>
                  <a:cubicBezTo>
                    <a:pt x="3450" y="1713"/>
                    <a:pt x="2841" y="1600"/>
                    <a:pt x="2199" y="1584"/>
                  </a:cubicBezTo>
                  <a:lnTo>
                    <a:pt x="2199" y="205"/>
                  </a:lnTo>
                  <a:lnTo>
                    <a:pt x="2167" y="205"/>
                  </a:lnTo>
                  <a:cubicBezTo>
                    <a:pt x="2167" y="124"/>
                    <a:pt x="2119" y="44"/>
                    <a:pt x="2038" y="28"/>
                  </a:cubicBezTo>
                  <a:cubicBezTo>
                    <a:pt x="2007" y="9"/>
                    <a:pt x="1975" y="0"/>
                    <a:pt x="194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4820925" y="46633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00" y="1235"/>
                  </a:moveTo>
                  <a:cubicBezTo>
                    <a:pt x="2856" y="1877"/>
                    <a:pt x="3370" y="2375"/>
                    <a:pt x="3995" y="2631"/>
                  </a:cubicBezTo>
                  <a:cubicBezTo>
                    <a:pt x="3370" y="2872"/>
                    <a:pt x="2872" y="3401"/>
                    <a:pt x="2600" y="4043"/>
                  </a:cubicBezTo>
                  <a:cubicBezTo>
                    <a:pt x="2327" y="3401"/>
                    <a:pt x="1813" y="2888"/>
                    <a:pt x="1188" y="2631"/>
                  </a:cubicBezTo>
                  <a:cubicBezTo>
                    <a:pt x="1829" y="2375"/>
                    <a:pt x="2327" y="1845"/>
                    <a:pt x="2600" y="1235"/>
                  </a:cubicBezTo>
                  <a:close/>
                  <a:moveTo>
                    <a:pt x="2616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412" y="2407"/>
                    <a:pt x="209" y="2407"/>
                  </a:cubicBezTo>
                  <a:cubicBezTo>
                    <a:pt x="81" y="2407"/>
                    <a:pt x="1" y="2487"/>
                    <a:pt x="1" y="2615"/>
                  </a:cubicBezTo>
                  <a:cubicBezTo>
                    <a:pt x="1" y="2727"/>
                    <a:pt x="81" y="2808"/>
                    <a:pt x="209" y="2808"/>
                  </a:cubicBezTo>
                  <a:cubicBezTo>
                    <a:pt x="1428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16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802"/>
                    <a:pt x="3819" y="2808"/>
                    <a:pt x="5022" y="2808"/>
                  </a:cubicBezTo>
                  <a:cubicBezTo>
                    <a:pt x="5134" y="2808"/>
                    <a:pt x="5215" y="2727"/>
                    <a:pt x="5215" y="2615"/>
                  </a:cubicBezTo>
                  <a:cubicBezTo>
                    <a:pt x="5215" y="2487"/>
                    <a:pt x="5118" y="2407"/>
                    <a:pt x="5022" y="2407"/>
                  </a:cubicBezTo>
                  <a:cubicBezTo>
                    <a:pt x="3803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3466850" y="457232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4" y="1220"/>
                  </a:moveTo>
                  <a:cubicBezTo>
                    <a:pt x="2857" y="1861"/>
                    <a:pt x="3370" y="2359"/>
                    <a:pt x="3996" y="2631"/>
                  </a:cubicBezTo>
                  <a:cubicBezTo>
                    <a:pt x="3370" y="2888"/>
                    <a:pt x="2857" y="3385"/>
                    <a:pt x="2584" y="4027"/>
                  </a:cubicBezTo>
                  <a:cubicBezTo>
                    <a:pt x="2327" y="3385"/>
                    <a:pt x="1814" y="2888"/>
                    <a:pt x="1188" y="2631"/>
                  </a:cubicBezTo>
                  <a:cubicBezTo>
                    <a:pt x="1830" y="2359"/>
                    <a:pt x="2327" y="1845"/>
                    <a:pt x="2584" y="1220"/>
                  </a:cubicBezTo>
                  <a:close/>
                  <a:moveTo>
                    <a:pt x="2616" y="0"/>
                  </a:moveTo>
                  <a:cubicBezTo>
                    <a:pt x="2488" y="0"/>
                    <a:pt x="2407" y="80"/>
                    <a:pt x="2407" y="193"/>
                  </a:cubicBezTo>
                  <a:cubicBezTo>
                    <a:pt x="2407" y="1428"/>
                    <a:pt x="1413" y="2407"/>
                    <a:pt x="209" y="2407"/>
                  </a:cubicBezTo>
                  <a:cubicBezTo>
                    <a:pt x="81" y="2407"/>
                    <a:pt x="1" y="2487"/>
                    <a:pt x="1" y="2599"/>
                  </a:cubicBezTo>
                  <a:cubicBezTo>
                    <a:pt x="1" y="2728"/>
                    <a:pt x="81" y="2808"/>
                    <a:pt x="209" y="2808"/>
                  </a:cubicBezTo>
                  <a:cubicBezTo>
                    <a:pt x="1429" y="2808"/>
                    <a:pt x="2407" y="3803"/>
                    <a:pt x="2407" y="5006"/>
                  </a:cubicBezTo>
                  <a:cubicBezTo>
                    <a:pt x="2407" y="5134"/>
                    <a:pt x="2488" y="5214"/>
                    <a:pt x="2616" y="5214"/>
                  </a:cubicBezTo>
                  <a:cubicBezTo>
                    <a:pt x="2728" y="5214"/>
                    <a:pt x="2808" y="5134"/>
                    <a:pt x="2808" y="5006"/>
                  </a:cubicBezTo>
                  <a:cubicBezTo>
                    <a:pt x="2808" y="3787"/>
                    <a:pt x="3819" y="2808"/>
                    <a:pt x="5022" y="2808"/>
                  </a:cubicBezTo>
                  <a:cubicBezTo>
                    <a:pt x="5135" y="2808"/>
                    <a:pt x="5215" y="2728"/>
                    <a:pt x="5215" y="2599"/>
                  </a:cubicBezTo>
                  <a:cubicBezTo>
                    <a:pt x="5215" y="2487"/>
                    <a:pt x="5119" y="2407"/>
                    <a:pt x="5022" y="2407"/>
                  </a:cubicBezTo>
                  <a:cubicBezTo>
                    <a:pt x="3787" y="2407"/>
                    <a:pt x="2808" y="1396"/>
                    <a:pt x="2808" y="193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2853600" y="4647325"/>
              <a:ext cx="318875" cy="200575"/>
            </a:xfrm>
            <a:custGeom>
              <a:rect b="b" l="l" r="r" t="t"/>
              <a:pathLst>
                <a:path extrusionOk="0" h="8023" w="12755">
                  <a:moveTo>
                    <a:pt x="6386" y="0"/>
                  </a:moveTo>
                  <a:cubicBezTo>
                    <a:pt x="6257" y="0"/>
                    <a:pt x="6177" y="81"/>
                    <a:pt x="6177" y="209"/>
                  </a:cubicBezTo>
                  <a:cubicBezTo>
                    <a:pt x="6177" y="3498"/>
                    <a:pt x="3498" y="6177"/>
                    <a:pt x="209" y="6177"/>
                  </a:cubicBezTo>
                  <a:cubicBezTo>
                    <a:pt x="81" y="6177"/>
                    <a:pt x="0" y="6257"/>
                    <a:pt x="0" y="6386"/>
                  </a:cubicBezTo>
                  <a:cubicBezTo>
                    <a:pt x="0" y="6498"/>
                    <a:pt x="81" y="6578"/>
                    <a:pt x="209" y="6578"/>
                  </a:cubicBezTo>
                  <a:cubicBezTo>
                    <a:pt x="1685" y="6578"/>
                    <a:pt x="3049" y="7124"/>
                    <a:pt x="4091" y="8022"/>
                  </a:cubicBezTo>
                  <a:lnTo>
                    <a:pt x="4701" y="8022"/>
                  </a:lnTo>
                  <a:cubicBezTo>
                    <a:pt x="3915" y="7252"/>
                    <a:pt x="2920" y="6658"/>
                    <a:pt x="1813" y="6386"/>
                  </a:cubicBezTo>
                  <a:cubicBezTo>
                    <a:pt x="4059" y="5808"/>
                    <a:pt x="5824" y="4043"/>
                    <a:pt x="6386" y="1813"/>
                  </a:cubicBezTo>
                  <a:cubicBezTo>
                    <a:pt x="6963" y="4059"/>
                    <a:pt x="8728" y="5824"/>
                    <a:pt x="10958" y="6386"/>
                  </a:cubicBezTo>
                  <a:cubicBezTo>
                    <a:pt x="9851" y="6658"/>
                    <a:pt x="8840" y="7252"/>
                    <a:pt x="8070" y="8022"/>
                  </a:cubicBezTo>
                  <a:lnTo>
                    <a:pt x="8664" y="8022"/>
                  </a:lnTo>
                  <a:cubicBezTo>
                    <a:pt x="9707" y="7124"/>
                    <a:pt x="11070" y="6578"/>
                    <a:pt x="12562" y="6578"/>
                  </a:cubicBezTo>
                  <a:cubicBezTo>
                    <a:pt x="12675" y="6578"/>
                    <a:pt x="12755" y="6482"/>
                    <a:pt x="12755" y="6386"/>
                  </a:cubicBezTo>
                  <a:cubicBezTo>
                    <a:pt x="12755" y="6257"/>
                    <a:pt x="12675" y="6177"/>
                    <a:pt x="12562" y="6177"/>
                  </a:cubicBezTo>
                  <a:cubicBezTo>
                    <a:pt x="9274" y="6177"/>
                    <a:pt x="6578" y="3498"/>
                    <a:pt x="6578" y="209"/>
                  </a:cubicBezTo>
                  <a:cubicBezTo>
                    <a:pt x="6578" y="81"/>
                    <a:pt x="6498" y="0"/>
                    <a:pt x="638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3093850" y="439985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89"/>
                    <a:pt x="1589" y="1926"/>
                    <a:pt x="1172" y="1926"/>
                  </a:cubicBezTo>
                  <a:cubicBezTo>
                    <a:pt x="738" y="1926"/>
                    <a:pt x="401" y="1589"/>
                    <a:pt x="401" y="1156"/>
                  </a:cubicBezTo>
                  <a:cubicBezTo>
                    <a:pt x="401" y="739"/>
                    <a:pt x="738" y="402"/>
                    <a:pt x="1172" y="402"/>
                  </a:cubicBezTo>
                  <a:close/>
                  <a:moveTo>
                    <a:pt x="1172" y="1"/>
                  </a:moveTo>
                  <a:cubicBezTo>
                    <a:pt x="514" y="1"/>
                    <a:pt x="0" y="514"/>
                    <a:pt x="0" y="1156"/>
                  </a:cubicBezTo>
                  <a:cubicBezTo>
                    <a:pt x="0" y="1797"/>
                    <a:pt x="530" y="2327"/>
                    <a:pt x="1172" y="2327"/>
                  </a:cubicBezTo>
                  <a:cubicBezTo>
                    <a:pt x="1797" y="2327"/>
                    <a:pt x="2327" y="1797"/>
                    <a:pt x="2327" y="1156"/>
                  </a:cubicBezTo>
                  <a:cubicBezTo>
                    <a:pt x="2327" y="514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064775" y="4439550"/>
              <a:ext cx="58200" cy="58200"/>
            </a:xfrm>
            <a:custGeom>
              <a:rect b="b" l="l" r="r" t="t"/>
              <a:pathLst>
                <a:path extrusionOk="0" h="2328" w="2328">
                  <a:moveTo>
                    <a:pt x="1156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73"/>
                    <a:pt x="1589" y="1926"/>
                    <a:pt x="1156" y="1926"/>
                  </a:cubicBezTo>
                  <a:cubicBezTo>
                    <a:pt x="739" y="1926"/>
                    <a:pt x="402" y="1573"/>
                    <a:pt x="402" y="1156"/>
                  </a:cubicBezTo>
                  <a:cubicBezTo>
                    <a:pt x="402" y="739"/>
                    <a:pt x="739" y="402"/>
                    <a:pt x="1156" y="402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3951375" y="4692650"/>
              <a:ext cx="46550" cy="83050"/>
            </a:xfrm>
            <a:custGeom>
              <a:rect b="b" l="l" r="r" t="t"/>
              <a:pathLst>
                <a:path extrusionOk="0" h="3322" w="1862">
                  <a:moveTo>
                    <a:pt x="899" y="658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8" y="1396"/>
                    <a:pt x="642" y="1348"/>
                    <a:pt x="578" y="1284"/>
                  </a:cubicBezTo>
                  <a:cubicBezTo>
                    <a:pt x="498" y="1220"/>
                    <a:pt x="482" y="1139"/>
                    <a:pt x="482" y="1027"/>
                  </a:cubicBezTo>
                  <a:cubicBezTo>
                    <a:pt x="482" y="899"/>
                    <a:pt x="514" y="818"/>
                    <a:pt x="594" y="754"/>
                  </a:cubicBezTo>
                  <a:cubicBezTo>
                    <a:pt x="674" y="706"/>
                    <a:pt x="770" y="658"/>
                    <a:pt x="899" y="658"/>
                  </a:cubicBezTo>
                  <a:close/>
                  <a:moveTo>
                    <a:pt x="1011" y="1861"/>
                  </a:moveTo>
                  <a:cubicBezTo>
                    <a:pt x="1155" y="1909"/>
                    <a:pt x="1252" y="1958"/>
                    <a:pt x="1332" y="2022"/>
                  </a:cubicBezTo>
                  <a:cubicBezTo>
                    <a:pt x="1412" y="2086"/>
                    <a:pt x="1460" y="2182"/>
                    <a:pt x="1460" y="2278"/>
                  </a:cubicBezTo>
                  <a:cubicBezTo>
                    <a:pt x="1444" y="2407"/>
                    <a:pt x="1412" y="2503"/>
                    <a:pt x="1332" y="2567"/>
                  </a:cubicBezTo>
                  <a:cubicBezTo>
                    <a:pt x="1252" y="2647"/>
                    <a:pt x="1155" y="2663"/>
                    <a:pt x="1011" y="2663"/>
                  </a:cubicBezTo>
                  <a:lnTo>
                    <a:pt x="1011" y="1861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37"/>
                    <a:pt x="417" y="401"/>
                  </a:cubicBezTo>
                  <a:cubicBezTo>
                    <a:pt x="273" y="466"/>
                    <a:pt x="177" y="546"/>
                    <a:pt x="113" y="658"/>
                  </a:cubicBezTo>
                  <a:cubicBezTo>
                    <a:pt x="32" y="754"/>
                    <a:pt x="0" y="899"/>
                    <a:pt x="0" y="1027"/>
                  </a:cubicBezTo>
                  <a:cubicBezTo>
                    <a:pt x="0" y="1204"/>
                    <a:pt x="32" y="1316"/>
                    <a:pt x="113" y="1444"/>
                  </a:cubicBezTo>
                  <a:cubicBezTo>
                    <a:pt x="193" y="1540"/>
                    <a:pt x="289" y="1621"/>
                    <a:pt x="401" y="1669"/>
                  </a:cubicBezTo>
                  <a:cubicBezTo>
                    <a:pt x="498" y="1701"/>
                    <a:pt x="658" y="1765"/>
                    <a:pt x="851" y="1829"/>
                  </a:cubicBezTo>
                  <a:lnTo>
                    <a:pt x="851" y="2663"/>
                  </a:lnTo>
                  <a:cubicBezTo>
                    <a:pt x="738" y="2647"/>
                    <a:pt x="642" y="2599"/>
                    <a:pt x="578" y="2519"/>
                  </a:cubicBezTo>
                  <a:cubicBezTo>
                    <a:pt x="514" y="2439"/>
                    <a:pt x="450" y="2359"/>
                    <a:pt x="450" y="2262"/>
                  </a:cubicBezTo>
                  <a:lnTo>
                    <a:pt x="0" y="2262"/>
                  </a:lnTo>
                  <a:cubicBezTo>
                    <a:pt x="16" y="2471"/>
                    <a:pt x="97" y="2647"/>
                    <a:pt x="257" y="2792"/>
                  </a:cubicBezTo>
                  <a:cubicBezTo>
                    <a:pt x="417" y="2920"/>
                    <a:pt x="610" y="3000"/>
                    <a:pt x="851" y="3032"/>
                  </a:cubicBezTo>
                  <a:lnTo>
                    <a:pt x="851" y="3321"/>
                  </a:lnTo>
                  <a:lnTo>
                    <a:pt x="979" y="3321"/>
                  </a:lnTo>
                  <a:lnTo>
                    <a:pt x="979" y="3032"/>
                  </a:lnTo>
                  <a:cubicBezTo>
                    <a:pt x="1171" y="3032"/>
                    <a:pt x="1332" y="2984"/>
                    <a:pt x="1460" y="2920"/>
                  </a:cubicBezTo>
                  <a:cubicBezTo>
                    <a:pt x="1605" y="2872"/>
                    <a:pt x="1701" y="2760"/>
                    <a:pt x="1765" y="2663"/>
                  </a:cubicBezTo>
                  <a:cubicBezTo>
                    <a:pt x="1813" y="2551"/>
                    <a:pt x="1861" y="2423"/>
                    <a:pt x="1861" y="2311"/>
                  </a:cubicBezTo>
                  <a:cubicBezTo>
                    <a:pt x="1861" y="2150"/>
                    <a:pt x="1813" y="2006"/>
                    <a:pt x="1733" y="1909"/>
                  </a:cubicBezTo>
                  <a:cubicBezTo>
                    <a:pt x="1653" y="1797"/>
                    <a:pt x="1621" y="1701"/>
                    <a:pt x="1524" y="1669"/>
                  </a:cubicBezTo>
                  <a:cubicBezTo>
                    <a:pt x="1412" y="1621"/>
                    <a:pt x="1252" y="1556"/>
                    <a:pt x="1091" y="1508"/>
                  </a:cubicBezTo>
                  <a:lnTo>
                    <a:pt x="1011" y="1476"/>
                  </a:lnTo>
                  <a:lnTo>
                    <a:pt x="1011" y="658"/>
                  </a:lnTo>
                  <a:cubicBezTo>
                    <a:pt x="1123" y="674"/>
                    <a:pt x="1220" y="722"/>
                    <a:pt x="1284" y="786"/>
                  </a:cubicBezTo>
                  <a:cubicBezTo>
                    <a:pt x="1332" y="835"/>
                    <a:pt x="1380" y="915"/>
                    <a:pt x="1396" y="1027"/>
                  </a:cubicBezTo>
                  <a:lnTo>
                    <a:pt x="1861" y="1027"/>
                  </a:lnTo>
                  <a:cubicBezTo>
                    <a:pt x="1845" y="818"/>
                    <a:pt x="1765" y="658"/>
                    <a:pt x="1605" y="546"/>
                  </a:cubicBezTo>
                  <a:cubicBezTo>
                    <a:pt x="1460" y="417"/>
                    <a:pt x="1252" y="337"/>
                    <a:pt x="1011" y="321"/>
                  </a:cubicBezTo>
                  <a:lnTo>
                    <a:pt x="1011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3904050" y="4663375"/>
              <a:ext cx="143600" cy="143600"/>
            </a:xfrm>
            <a:custGeom>
              <a:rect b="b" l="l" r="r" t="t"/>
              <a:pathLst>
                <a:path extrusionOk="0" h="5744" w="5744">
                  <a:moveTo>
                    <a:pt x="2872" y="401"/>
                  </a:moveTo>
                  <a:cubicBezTo>
                    <a:pt x="4236" y="401"/>
                    <a:pt x="5343" y="1508"/>
                    <a:pt x="5343" y="2872"/>
                  </a:cubicBezTo>
                  <a:cubicBezTo>
                    <a:pt x="5343" y="4236"/>
                    <a:pt x="4236" y="5343"/>
                    <a:pt x="2872" y="5343"/>
                  </a:cubicBezTo>
                  <a:cubicBezTo>
                    <a:pt x="1508" y="5343"/>
                    <a:pt x="401" y="4236"/>
                    <a:pt x="401" y="2872"/>
                  </a:cubicBezTo>
                  <a:cubicBezTo>
                    <a:pt x="401" y="1508"/>
                    <a:pt x="1508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60"/>
                    <a:pt x="1284" y="5744"/>
                    <a:pt x="2872" y="5744"/>
                  </a:cubicBezTo>
                  <a:cubicBezTo>
                    <a:pt x="4460" y="5744"/>
                    <a:pt x="5744" y="4460"/>
                    <a:pt x="5744" y="2872"/>
                  </a:cubicBezTo>
                  <a:cubicBezTo>
                    <a:pt x="5744" y="1284"/>
                    <a:pt x="4460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3873550" y="4632475"/>
              <a:ext cx="204600" cy="204575"/>
            </a:xfrm>
            <a:custGeom>
              <a:rect b="b" l="l" r="r" t="t"/>
              <a:pathLst>
                <a:path extrusionOk="0" h="8183" w="8184">
                  <a:moveTo>
                    <a:pt x="4092" y="418"/>
                  </a:moveTo>
                  <a:cubicBezTo>
                    <a:pt x="6113" y="418"/>
                    <a:pt x="7782" y="2086"/>
                    <a:pt x="7782" y="4108"/>
                  </a:cubicBezTo>
                  <a:cubicBezTo>
                    <a:pt x="7782" y="6129"/>
                    <a:pt x="6113" y="7798"/>
                    <a:pt x="4092" y="7798"/>
                  </a:cubicBezTo>
                  <a:cubicBezTo>
                    <a:pt x="2038" y="7798"/>
                    <a:pt x="402" y="6129"/>
                    <a:pt x="402" y="4108"/>
                  </a:cubicBezTo>
                  <a:cubicBezTo>
                    <a:pt x="402" y="2070"/>
                    <a:pt x="2071" y="418"/>
                    <a:pt x="4092" y="418"/>
                  </a:cubicBezTo>
                  <a:close/>
                  <a:moveTo>
                    <a:pt x="4092" y="1"/>
                  </a:moveTo>
                  <a:cubicBezTo>
                    <a:pt x="1830" y="1"/>
                    <a:pt x="1" y="1846"/>
                    <a:pt x="1" y="4092"/>
                  </a:cubicBezTo>
                  <a:cubicBezTo>
                    <a:pt x="1" y="6338"/>
                    <a:pt x="1846" y="8183"/>
                    <a:pt x="4092" y="8183"/>
                  </a:cubicBezTo>
                  <a:cubicBezTo>
                    <a:pt x="6338" y="8183"/>
                    <a:pt x="8183" y="6338"/>
                    <a:pt x="8183" y="4092"/>
                  </a:cubicBezTo>
                  <a:cubicBezTo>
                    <a:pt x="8183" y="1846"/>
                    <a:pt x="6338" y="1"/>
                    <a:pt x="409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3719150" y="4577125"/>
              <a:ext cx="513400" cy="270775"/>
            </a:xfrm>
            <a:custGeom>
              <a:rect b="b" l="l" r="r" t="t"/>
              <a:pathLst>
                <a:path extrusionOk="0" h="10831" w="20536">
                  <a:moveTo>
                    <a:pt x="3450" y="1"/>
                  </a:moveTo>
                  <a:cubicBezTo>
                    <a:pt x="1540" y="1"/>
                    <a:pt x="0" y="1557"/>
                    <a:pt x="0" y="3450"/>
                  </a:cubicBezTo>
                  <a:lnTo>
                    <a:pt x="0" y="10830"/>
                  </a:lnTo>
                  <a:lnTo>
                    <a:pt x="401" y="10830"/>
                  </a:lnTo>
                  <a:lnTo>
                    <a:pt x="401" y="3450"/>
                  </a:lnTo>
                  <a:cubicBezTo>
                    <a:pt x="401" y="1766"/>
                    <a:pt x="1765" y="402"/>
                    <a:pt x="3450" y="402"/>
                  </a:cubicBezTo>
                  <a:lnTo>
                    <a:pt x="17086" y="402"/>
                  </a:lnTo>
                  <a:cubicBezTo>
                    <a:pt x="18771" y="402"/>
                    <a:pt x="20135" y="1766"/>
                    <a:pt x="20135" y="3450"/>
                  </a:cubicBezTo>
                  <a:lnTo>
                    <a:pt x="20135" y="10830"/>
                  </a:lnTo>
                  <a:lnTo>
                    <a:pt x="20536" y="10830"/>
                  </a:lnTo>
                  <a:lnTo>
                    <a:pt x="20536" y="3450"/>
                  </a:lnTo>
                  <a:cubicBezTo>
                    <a:pt x="20536" y="1557"/>
                    <a:pt x="18964" y="1"/>
                    <a:pt x="17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3366175" y="4153575"/>
              <a:ext cx="321700" cy="321300"/>
            </a:xfrm>
            <a:custGeom>
              <a:rect b="b" l="l" r="r" t="t"/>
              <a:pathLst>
                <a:path extrusionOk="0" h="12852" w="12868">
                  <a:moveTo>
                    <a:pt x="6434" y="418"/>
                  </a:moveTo>
                  <a:cubicBezTo>
                    <a:pt x="9771" y="418"/>
                    <a:pt x="12467" y="3129"/>
                    <a:pt x="12467" y="6466"/>
                  </a:cubicBezTo>
                  <a:cubicBezTo>
                    <a:pt x="12467" y="9787"/>
                    <a:pt x="9771" y="12451"/>
                    <a:pt x="6434" y="12451"/>
                  </a:cubicBezTo>
                  <a:cubicBezTo>
                    <a:pt x="5392" y="12451"/>
                    <a:pt x="4349" y="12178"/>
                    <a:pt x="3434" y="11648"/>
                  </a:cubicBezTo>
                  <a:cubicBezTo>
                    <a:pt x="3386" y="11632"/>
                    <a:pt x="3370" y="11632"/>
                    <a:pt x="3322" y="11632"/>
                  </a:cubicBezTo>
                  <a:cubicBezTo>
                    <a:pt x="3306" y="11632"/>
                    <a:pt x="3290" y="11632"/>
                    <a:pt x="3274" y="11648"/>
                  </a:cubicBezTo>
                  <a:lnTo>
                    <a:pt x="1156" y="12370"/>
                  </a:lnTo>
                  <a:lnTo>
                    <a:pt x="1605" y="10156"/>
                  </a:lnTo>
                  <a:cubicBezTo>
                    <a:pt x="1621" y="10092"/>
                    <a:pt x="1605" y="10028"/>
                    <a:pt x="1557" y="9996"/>
                  </a:cubicBezTo>
                  <a:cubicBezTo>
                    <a:pt x="803" y="8953"/>
                    <a:pt x="402" y="7718"/>
                    <a:pt x="402" y="6466"/>
                  </a:cubicBezTo>
                  <a:cubicBezTo>
                    <a:pt x="402" y="3129"/>
                    <a:pt x="3113" y="418"/>
                    <a:pt x="6434" y="418"/>
                  </a:cubicBezTo>
                  <a:close/>
                  <a:moveTo>
                    <a:pt x="6434" y="1"/>
                  </a:moveTo>
                  <a:cubicBezTo>
                    <a:pt x="2889" y="1"/>
                    <a:pt x="1" y="2889"/>
                    <a:pt x="1" y="6434"/>
                  </a:cubicBezTo>
                  <a:cubicBezTo>
                    <a:pt x="1" y="7782"/>
                    <a:pt x="402" y="9049"/>
                    <a:pt x="1172" y="10156"/>
                  </a:cubicBezTo>
                  <a:lnTo>
                    <a:pt x="707" y="12643"/>
                  </a:lnTo>
                  <a:cubicBezTo>
                    <a:pt x="675" y="12723"/>
                    <a:pt x="723" y="12771"/>
                    <a:pt x="755" y="12820"/>
                  </a:cubicBezTo>
                  <a:cubicBezTo>
                    <a:pt x="803" y="12852"/>
                    <a:pt x="835" y="12852"/>
                    <a:pt x="899" y="12852"/>
                  </a:cubicBezTo>
                  <a:cubicBezTo>
                    <a:pt x="915" y="12852"/>
                    <a:pt x="947" y="12852"/>
                    <a:pt x="964" y="12836"/>
                  </a:cubicBezTo>
                  <a:lnTo>
                    <a:pt x="3306" y="12033"/>
                  </a:lnTo>
                  <a:cubicBezTo>
                    <a:pt x="4268" y="12579"/>
                    <a:pt x="5327" y="12852"/>
                    <a:pt x="6434" y="12852"/>
                  </a:cubicBezTo>
                  <a:cubicBezTo>
                    <a:pt x="9980" y="12852"/>
                    <a:pt x="12868" y="9964"/>
                    <a:pt x="12868" y="6418"/>
                  </a:cubicBezTo>
                  <a:cubicBezTo>
                    <a:pt x="12852" y="2889"/>
                    <a:pt x="9980" y="1"/>
                    <a:pt x="643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3425150" y="4221525"/>
              <a:ext cx="202575" cy="186375"/>
            </a:xfrm>
            <a:custGeom>
              <a:rect b="b" l="l" r="r" t="t"/>
              <a:pathLst>
                <a:path extrusionOk="0" h="7455" w="8103">
                  <a:moveTo>
                    <a:pt x="1557" y="395"/>
                  </a:moveTo>
                  <a:cubicBezTo>
                    <a:pt x="1797" y="395"/>
                    <a:pt x="1909" y="443"/>
                    <a:pt x="1958" y="492"/>
                  </a:cubicBezTo>
                  <a:cubicBezTo>
                    <a:pt x="2054" y="668"/>
                    <a:pt x="2455" y="1631"/>
                    <a:pt x="2599" y="1968"/>
                  </a:cubicBezTo>
                  <a:cubicBezTo>
                    <a:pt x="2599" y="1968"/>
                    <a:pt x="2631" y="2112"/>
                    <a:pt x="2551" y="2240"/>
                  </a:cubicBezTo>
                  <a:cubicBezTo>
                    <a:pt x="2423" y="2433"/>
                    <a:pt x="2134" y="2738"/>
                    <a:pt x="2134" y="2738"/>
                  </a:cubicBezTo>
                  <a:lnTo>
                    <a:pt x="2102" y="2754"/>
                  </a:lnTo>
                  <a:cubicBezTo>
                    <a:pt x="2006" y="2882"/>
                    <a:pt x="1893" y="3171"/>
                    <a:pt x="2102" y="3460"/>
                  </a:cubicBezTo>
                  <a:cubicBezTo>
                    <a:pt x="2150" y="3508"/>
                    <a:pt x="2166" y="3540"/>
                    <a:pt x="2214" y="3604"/>
                  </a:cubicBezTo>
                  <a:cubicBezTo>
                    <a:pt x="2391" y="3861"/>
                    <a:pt x="2647" y="4246"/>
                    <a:pt x="3129" y="4711"/>
                  </a:cubicBezTo>
                  <a:cubicBezTo>
                    <a:pt x="3706" y="5289"/>
                    <a:pt x="4781" y="5690"/>
                    <a:pt x="4845" y="5706"/>
                  </a:cubicBezTo>
                  <a:cubicBezTo>
                    <a:pt x="4861" y="5706"/>
                    <a:pt x="4861" y="5706"/>
                    <a:pt x="4878" y="5722"/>
                  </a:cubicBezTo>
                  <a:cubicBezTo>
                    <a:pt x="4882" y="5722"/>
                    <a:pt x="4902" y="5724"/>
                    <a:pt x="4932" y="5724"/>
                  </a:cubicBezTo>
                  <a:cubicBezTo>
                    <a:pt x="5016" y="5724"/>
                    <a:pt x="5177" y="5707"/>
                    <a:pt x="5295" y="5577"/>
                  </a:cubicBezTo>
                  <a:cubicBezTo>
                    <a:pt x="5407" y="5481"/>
                    <a:pt x="5840" y="4920"/>
                    <a:pt x="5936" y="4807"/>
                  </a:cubicBezTo>
                  <a:cubicBezTo>
                    <a:pt x="5961" y="4783"/>
                    <a:pt x="6014" y="4749"/>
                    <a:pt x="6088" y="4749"/>
                  </a:cubicBezTo>
                  <a:cubicBezTo>
                    <a:pt x="6111" y="4749"/>
                    <a:pt x="6135" y="4752"/>
                    <a:pt x="6161" y="4759"/>
                  </a:cubicBezTo>
                  <a:cubicBezTo>
                    <a:pt x="6450" y="4887"/>
                    <a:pt x="7653" y="5481"/>
                    <a:pt x="7669" y="5513"/>
                  </a:cubicBezTo>
                  <a:cubicBezTo>
                    <a:pt x="7669" y="5513"/>
                    <a:pt x="7685" y="5529"/>
                    <a:pt x="7685" y="5577"/>
                  </a:cubicBezTo>
                  <a:cubicBezTo>
                    <a:pt x="7685" y="5802"/>
                    <a:pt x="7589" y="6267"/>
                    <a:pt x="7461" y="6363"/>
                  </a:cubicBezTo>
                  <a:cubicBezTo>
                    <a:pt x="7268" y="6572"/>
                    <a:pt x="6803" y="7037"/>
                    <a:pt x="6129" y="7037"/>
                  </a:cubicBezTo>
                  <a:cubicBezTo>
                    <a:pt x="5439" y="7037"/>
                    <a:pt x="3594" y="6428"/>
                    <a:pt x="2631" y="5465"/>
                  </a:cubicBezTo>
                  <a:cubicBezTo>
                    <a:pt x="1749" y="4583"/>
                    <a:pt x="802" y="3540"/>
                    <a:pt x="610" y="2641"/>
                  </a:cubicBezTo>
                  <a:cubicBezTo>
                    <a:pt x="385" y="1695"/>
                    <a:pt x="450" y="1374"/>
                    <a:pt x="642" y="1101"/>
                  </a:cubicBezTo>
                  <a:lnTo>
                    <a:pt x="642" y="1069"/>
                  </a:lnTo>
                  <a:cubicBezTo>
                    <a:pt x="819" y="764"/>
                    <a:pt x="1107" y="411"/>
                    <a:pt x="1252" y="411"/>
                  </a:cubicBezTo>
                  <a:cubicBezTo>
                    <a:pt x="1364" y="395"/>
                    <a:pt x="1476" y="395"/>
                    <a:pt x="1557" y="395"/>
                  </a:cubicBezTo>
                  <a:close/>
                  <a:moveTo>
                    <a:pt x="1586" y="1"/>
                  </a:moveTo>
                  <a:cubicBezTo>
                    <a:pt x="1480" y="1"/>
                    <a:pt x="1363" y="9"/>
                    <a:pt x="1236" y="26"/>
                  </a:cubicBezTo>
                  <a:cubicBezTo>
                    <a:pt x="802" y="90"/>
                    <a:pt x="401" y="748"/>
                    <a:pt x="321" y="893"/>
                  </a:cubicBezTo>
                  <a:cubicBezTo>
                    <a:pt x="32" y="1342"/>
                    <a:pt x="0" y="1791"/>
                    <a:pt x="225" y="2754"/>
                  </a:cubicBezTo>
                  <a:cubicBezTo>
                    <a:pt x="450" y="3764"/>
                    <a:pt x="1396" y="4807"/>
                    <a:pt x="2375" y="5770"/>
                  </a:cubicBezTo>
                  <a:cubicBezTo>
                    <a:pt x="3402" y="6781"/>
                    <a:pt x="5295" y="7454"/>
                    <a:pt x="6161" y="7454"/>
                  </a:cubicBezTo>
                  <a:cubicBezTo>
                    <a:pt x="7011" y="7454"/>
                    <a:pt x="7573" y="6893"/>
                    <a:pt x="7765" y="6684"/>
                  </a:cubicBezTo>
                  <a:lnTo>
                    <a:pt x="7781" y="6668"/>
                  </a:lnTo>
                  <a:cubicBezTo>
                    <a:pt x="8022" y="6428"/>
                    <a:pt x="8102" y="5802"/>
                    <a:pt x="8102" y="5609"/>
                  </a:cubicBezTo>
                  <a:cubicBezTo>
                    <a:pt x="8086" y="5321"/>
                    <a:pt x="7926" y="5192"/>
                    <a:pt x="7830" y="5144"/>
                  </a:cubicBezTo>
                  <a:cubicBezTo>
                    <a:pt x="7733" y="5080"/>
                    <a:pt x="6610" y="4551"/>
                    <a:pt x="6321" y="4406"/>
                  </a:cubicBezTo>
                  <a:cubicBezTo>
                    <a:pt x="6229" y="4362"/>
                    <a:pt x="6143" y="4345"/>
                    <a:pt x="6065" y="4345"/>
                  </a:cubicBezTo>
                  <a:cubicBezTo>
                    <a:pt x="5858" y="4345"/>
                    <a:pt x="5706" y="4469"/>
                    <a:pt x="5648" y="4551"/>
                  </a:cubicBezTo>
                  <a:cubicBezTo>
                    <a:pt x="5439" y="4807"/>
                    <a:pt x="5102" y="5224"/>
                    <a:pt x="5038" y="5289"/>
                  </a:cubicBezTo>
                  <a:cubicBezTo>
                    <a:pt x="5022" y="5305"/>
                    <a:pt x="5006" y="5305"/>
                    <a:pt x="4974" y="5305"/>
                  </a:cubicBezTo>
                  <a:cubicBezTo>
                    <a:pt x="4813" y="5240"/>
                    <a:pt x="3915" y="4887"/>
                    <a:pt x="3450" y="4406"/>
                  </a:cubicBezTo>
                  <a:cubicBezTo>
                    <a:pt x="3016" y="3957"/>
                    <a:pt x="2760" y="3588"/>
                    <a:pt x="2567" y="3347"/>
                  </a:cubicBezTo>
                  <a:cubicBezTo>
                    <a:pt x="2535" y="3283"/>
                    <a:pt x="2487" y="3235"/>
                    <a:pt x="2471" y="3203"/>
                  </a:cubicBezTo>
                  <a:cubicBezTo>
                    <a:pt x="2407" y="3107"/>
                    <a:pt x="2455" y="3026"/>
                    <a:pt x="2471" y="2994"/>
                  </a:cubicBezTo>
                  <a:cubicBezTo>
                    <a:pt x="2535" y="2946"/>
                    <a:pt x="2808" y="2657"/>
                    <a:pt x="2936" y="2465"/>
                  </a:cubicBezTo>
                  <a:cubicBezTo>
                    <a:pt x="3097" y="2224"/>
                    <a:pt x="3049" y="1952"/>
                    <a:pt x="3000" y="1839"/>
                  </a:cubicBezTo>
                  <a:cubicBezTo>
                    <a:pt x="2968" y="1775"/>
                    <a:pt x="2455" y="540"/>
                    <a:pt x="2327" y="315"/>
                  </a:cubicBezTo>
                  <a:cubicBezTo>
                    <a:pt x="2226" y="113"/>
                    <a:pt x="1976" y="1"/>
                    <a:pt x="15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4405800" y="4261475"/>
              <a:ext cx="416350" cy="383875"/>
            </a:xfrm>
            <a:custGeom>
              <a:rect b="b" l="l" r="r" t="t"/>
              <a:pathLst>
                <a:path extrusionOk="0" h="15355" w="16654">
                  <a:moveTo>
                    <a:pt x="10958" y="418"/>
                  </a:moveTo>
                  <a:cubicBezTo>
                    <a:pt x="13846" y="418"/>
                    <a:pt x="16204" y="2760"/>
                    <a:pt x="16204" y="5664"/>
                  </a:cubicBezTo>
                  <a:cubicBezTo>
                    <a:pt x="16253" y="8536"/>
                    <a:pt x="13910" y="10894"/>
                    <a:pt x="10990" y="10894"/>
                  </a:cubicBezTo>
                  <a:cubicBezTo>
                    <a:pt x="10429" y="10894"/>
                    <a:pt x="9867" y="10782"/>
                    <a:pt x="9338" y="10605"/>
                  </a:cubicBezTo>
                  <a:cubicBezTo>
                    <a:pt x="9306" y="10605"/>
                    <a:pt x="9290" y="10589"/>
                    <a:pt x="9258" y="10589"/>
                  </a:cubicBezTo>
                  <a:cubicBezTo>
                    <a:pt x="9177" y="10573"/>
                    <a:pt x="9113" y="10525"/>
                    <a:pt x="9033" y="10509"/>
                  </a:cubicBezTo>
                  <a:cubicBezTo>
                    <a:pt x="8985" y="10493"/>
                    <a:pt x="8969" y="10493"/>
                    <a:pt x="8937" y="10461"/>
                  </a:cubicBezTo>
                  <a:cubicBezTo>
                    <a:pt x="8873" y="10445"/>
                    <a:pt x="8808" y="10413"/>
                    <a:pt x="8728" y="10381"/>
                  </a:cubicBezTo>
                  <a:cubicBezTo>
                    <a:pt x="8696" y="10365"/>
                    <a:pt x="8664" y="10365"/>
                    <a:pt x="8632" y="10349"/>
                  </a:cubicBezTo>
                  <a:cubicBezTo>
                    <a:pt x="8536" y="10300"/>
                    <a:pt x="8455" y="10252"/>
                    <a:pt x="8343" y="10204"/>
                  </a:cubicBezTo>
                  <a:cubicBezTo>
                    <a:pt x="8327" y="10188"/>
                    <a:pt x="8311" y="10188"/>
                    <a:pt x="8263" y="10188"/>
                  </a:cubicBezTo>
                  <a:lnTo>
                    <a:pt x="8231" y="10188"/>
                  </a:lnTo>
                  <a:cubicBezTo>
                    <a:pt x="8215" y="10188"/>
                    <a:pt x="8183" y="10188"/>
                    <a:pt x="8167" y="10204"/>
                  </a:cubicBezTo>
                  <a:lnTo>
                    <a:pt x="6386" y="10830"/>
                  </a:lnTo>
                  <a:lnTo>
                    <a:pt x="6739" y="8921"/>
                  </a:lnTo>
                  <a:cubicBezTo>
                    <a:pt x="6771" y="8857"/>
                    <a:pt x="6739" y="8792"/>
                    <a:pt x="6707" y="8760"/>
                  </a:cubicBezTo>
                  <a:cubicBezTo>
                    <a:pt x="6627" y="8664"/>
                    <a:pt x="6562" y="8568"/>
                    <a:pt x="6482" y="8439"/>
                  </a:cubicBezTo>
                  <a:cubicBezTo>
                    <a:pt x="6466" y="8391"/>
                    <a:pt x="6418" y="8343"/>
                    <a:pt x="6402" y="8295"/>
                  </a:cubicBezTo>
                  <a:cubicBezTo>
                    <a:pt x="6370" y="8247"/>
                    <a:pt x="6338" y="8183"/>
                    <a:pt x="6306" y="8119"/>
                  </a:cubicBezTo>
                  <a:cubicBezTo>
                    <a:pt x="6258" y="8054"/>
                    <a:pt x="6241" y="7990"/>
                    <a:pt x="6209" y="7942"/>
                  </a:cubicBezTo>
                  <a:cubicBezTo>
                    <a:pt x="6177" y="7894"/>
                    <a:pt x="6161" y="7846"/>
                    <a:pt x="6145" y="7798"/>
                  </a:cubicBezTo>
                  <a:cubicBezTo>
                    <a:pt x="6097" y="7717"/>
                    <a:pt x="6081" y="7653"/>
                    <a:pt x="6049" y="7573"/>
                  </a:cubicBezTo>
                  <a:cubicBezTo>
                    <a:pt x="6017" y="7541"/>
                    <a:pt x="6017" y="7493"/>
                    <a:pt x="6001" y="7461"/>
                  </a:cubicBezTo>
                  <a:cubicBezTo>
                    <a:pt x="5985" y="7381"/>
                    <a:pt x="5937" y="7300"/>
                    <a:pt x="5921" y="7220"/>
                  </a:cubicBezTo>
                  <a:cubicBezTo>
                    <a:pt x="5921" y="7188"/>
                    <a:pt x="5905" y="7156"/>
                    <a:pt x="5905" y="7140"/>
                  </a:cubicBezTo>
                  <a:cubicBezTo>
                    <a:pt x="5824" y="6835"/>
                    <a:pt x="5744" y="6514"/>
                    <a:pt x="5728" y="6177"/>
                  </a:cubicBezTo>
                  <a:cubicBezTo>
                    <a:pt x="5696" y="6017"/>
                    <a:pt x="5696" y="5824"/>
                    <a:pt x="5696" y="5664"/>
                  </a:cubicBezTo>
                  <a:cubicBezTo>
                    <a:pt x="5696" y="2776"/>
                    <a:pt x="8054" y="418"/>
                    <a:pt x="10958" y="418"/>
                  </a:cubicBezTo>
                  <a:close/>
                  <a:moveTo>
                    <a:pt x="4733" y="6258"/>
                  </a:moveTo>
                  <a:cubicBezTo>
                    <a:pt x="4958" y="6258"/>
                    <a:pt x="5167" y="6274"/>
                    <a:pt x="5375" y="6290"/>
                  </a:cubicBezTo>
                  <a:lnTo>
                    <a:pt x="5375" y="6354"/>
                  </a:lnTo>
                  <a:cubicBezTo>
                    <a:pt x="5407" y="6434"/>
                    <a:pt x="5407" y="6514"/>
                    <a:pt x="5423" y="6594"/>
                  </a:cubicBezTo>
                  <a:cubicBezTo>
                    <a:pt x="5423" y="6643"/>
                    <a:pt x="5439" y="6675"/>
                    <a:pt x="5439" y="6723"/>
                  </a:cubicBezTo>
                  <a:cubicBezTo>
                    <a:pt x="5455" y="6803"/>
                    <a:pt x="5487" y="6899"/>
                    <a:pt x="5503" y="6979"/>
                  </a:cubicBezTo>
                  <a:cubicBezTo>
                    <a:pt x="5536" y="7172"/>
                    <a:pt x="5600" y="7365"/>
                    <a:pt x="5680" y="7557"/>
                  </a:cubicBezTo>
                  <a:cubicBezTo>
                    <a:pt x="5696" y="7605"/>
                    <a:pt x="5696" y="7621"/>
                    <a:pt x="5728" y="7653"/>
                  </a:cubicBezTo>
                  <a:cubicBezTo>
                    <a:pt x="5744" y="7734"/>
                    <a:pt x="5776" y="7798"/>
                    <a:pt x="5808" y="7878"/>
                  </a:cubicBezTo>
                  <a:cubicBezTo>
                    <a:pt x="5824" y="7942"/>
                    <a:pt x="5840" y="7974"/>
                    <a:pt x="5856" y="8038"/>
                  </a:cubicBezTo>
                  <a:cubicBezTo>
                    <a:pt x="5889" y="8103"/>
                    <a:pt x="5921" y="8167"/>
                    <a:pt x="5969" y="8215"/>
                  </a:cubicBezTo>
                  <a:cubicBezTo>
                    <a:pt x="6001" y="8279"/>
                    <a:pt x="6017" y="8343"/>
                    <a:pt x="6065" y="8423"/>
                  </a:cubicBezTo>
                  <a:cubicBezTo>
                    <a:pt x="6081" y="8455"/>
                    <a:pt x="6129" y="8520"/>
                    <a:pt x="6145" y="8568"/>
                  </a:cubicBezTo>
                  <a:cubicBezTo>
                    <a:pt x="6209" y="8664"/>
                    <a:pt x="6290" y="8776"/>
                    <a:pt x="6338" y="8889"/>
                  </a:cubicBezTo>
                  <a:lnTo>
                    <a:pt x="6338" y="8905"/>
                  </a:lnTo>
                  <a:lnTo>
                    <a:pt x="6049" y="10461"/>
                  </a:lnTo>
                  <a:cubicBezTo>
                    <a:pt x="6001" y="10413"/>
                    <a:pt x="5921" y="10349"/>
                    <a:pt x="5840" y="10349"/>
                  </a:cubicBezTo>
                  <a:cubicBezTo>
                    <a:pt x="5696" y="10349"/>
                    <a:pt x="5584" y="10461"/>
                    <a:pt x="5584" y="10605"/>
                  </a:cubicBezTo>
                  <a:cubicBezTo>
                    <a:pt x="5584" y="10750"/>
                    <a:pt x="5696" y="10862"/>
                    <a:pt x="5840" y="10862"/>
                  </a:cubicBezTo>
                  <a:cubicBezTo>
                    <a:pt x="5905" y="10862"/>
                    <a:pt x="5937" y="10846"/>
                    <a:pt x="5985" y="10830"/>
                  </a:cubicBezTo>
                  <a:lnTo>
                    <a:pt x="5985" y="10830"/>
                  </a:lnTo>
                  <a:lnTo>
                    <a:pt x="5937" y="11071"/>
                  </a:lnTo>
                  <a:cubicBezTo>
                    <a:pt x="5921" y="11151"/>
                    <a:pt x="5969" y="11199"/>
                    <a:pt x="6001" y="11247"/>
                  </a:cubicBezTo>
                  <a:cubicBezTo>
                    <a:pt x="6017" y="11263"/>
                    <a:pt x="6049" y="11263"/>
                    <a:pt x="6065" y="11279"/>
                  </a:cubicBezTo>
                  <a:lnTo>
                    <a:pt x="6145" y="11279"/>
                  </a:lnTo>
                  <a:cubicBezTo>
                    <a:pt x="6161" y="11279"/>
                    <a:pt x="6177" y="11279"/>
                    <a:pt x="6193" y="11263"/>
                  </a:cubicBezTo>
                  <a:lnTo>
                    <a:pt x="8247" y="10557"/>
                  </a:lnTo>
                  <a:lnTo>
                    <a:pt x="8600" y="10750"/>
                  </a:lnTo>
                  <a:cubicBezTo>
                    <a:pt x="8648" y="10766"/>
                    <a:pt x="8664" y="10766"/>
                    <a:pt x="8712" y="10782"/>
                  </a:cubicBezTo>
                  <a:cubicBezTo>
                    <a:pt x="8808" y="10830"/>
                    <a:pt x="8889" y="10862"/>
                    <a:pt x="8985" y="10910"/>
                  </a:cubicBezTo>
                  <a:cubicBezTo>
                    <a:pt x="9001" y="10910"/>
                    <a:pt x="9033" y="10926"/>
                    <a:pt x="9049" y="10926"/>
                  </a:cubicBezTo>
                  <a:cubicBezTo>
                    <a:pt x="9017" y="11744"/>
                    <a:pt x="8728" y="12498"/>
                    <a:pt x="8247" y="13140"/>
                  </a:cubicBezTo>
                  <a:cubicBezTo>
                    <a:pt x="8215" y="13172"/>
                    <a:pt x="8215" y="13236"/>
                    <a:pt x="8215" y="13301"/>
                  </a:cubicBezTo>
                  <a:lnTo>
                    <a:pt x="8504" y="14825"/>
                  </a:lnTo>
                  <a:lnTo>
                    <a:pt x="7060" y="14311"/>
                  </a:lnTo>
                  <a:cubicBezTo>
                    <a:pt x="7042" y="14305"/>
                    <a:pt x="7022" y="14302"/>
                    <a:pt x="7002" y="14302"/>
                  </a:cubicBezTo>
                  <a:cubicBezTo>
                    <a:pt x="6967" y="14302"/>
                    <a:pt x="6930" y="14313"/>
                    <a:pt x="6899" y="14343"/>
                  </a:cubicBezTo>
                  <a:cubicBezTo>
                    <a:pt x="6241" y="14712"/>
                    <a:pt x="5503" y="14921"/>
                    <a:pt x="4733" y="14921"/>
                  </a:cubicBezTo>
                  <a:cubicBezTo>
                    <a:pt x="2359" y="14921"/>
                    <a:pt x="402" y="12980"/>
                    <a:pt x="402" y="10589"/>
                  </a:cubicBezTo>
                  <a:cubicBezTo>
                    <a:pt x="402" y="8199"/>
                    <a:pt x="2359" y="6258"/>
                    <a:pt x="4733" y="6258"/>
                  </a:cubicBezTo>
                  <a:close/>
                  <a:moveTo>
                    <a:pt x="10990" y="1"/>
                  </a:moveTo>
                  <a:cubicBezTo>
                    <a:pt x="7894" y="1"/>
                    <a:pt x="5343" y="2519"/>
                    <a:pt x="5343" y="5648"/>
                  </a:cubicBezTo>
                  <a:cubicBezTo>
                    <a:pt x="5343" y="5728"/>
                    <a:pt x="5343" y="5840"/>
                    <a:pt x="5359" y="5921"/>
                  </a:cubicBezTo>
                  <a:cubicBezTo>
                    <a:pt x="5167" y="5889"/>
                    <a:pt x="4958" y="5872"/>
                    <a:pt x="4733" y="5872"/>
                  </a:cubicBezTo>
                  <a:cubicBezTo>
                    <a:pt x="2134" y="5872"/>
                    <a:pt x="1" y="8006"/>
                    <a:pt x="1" y="10605"/>
                  </a:cubicBezTo>
                  <a:cubicBezTo>
                    <a:pt x="1" y="13220"/>
                    <a:pt x="2134" y="15338"/>
                    <a:pt x="4733" y="15338"/>
                  </a:cubicBezTo>
                  <a:cubicBezTo>
                    <a:pt x="5536" y="15338"/>
                    <a:pt x="6322" y="15146"/>
                    <a:pt x="7028" y="14761"/>
                  </a:cubicBezTo>
                  <a:lnTo>
                    <a:pt x="8712" y="15338"/>
                  </a:lnTo>
                  <a:cubicBezTo>
                    <a:pt x="8728" y="15338"/>
                    <a:pt x="8744" y="15354"/>
                    <a:pt x="8760" y="15354"/>
                  </a:cubicBezTo>
                  <a:cubicBezTo>
                    <a:pt x="8808" y="15354"/>
                    <a:pt x="8873" y="15338"/>
                    <a:pt x="8905" y="15322"/>
                  </a:cubicBezTo>
                  <a:cubicBezTo>
                    <a:pt x="8969" y="15274"/>
                    <a:pt x="8985" y="15194"/>
                    <a:pt x="8969" y="15146"/>
                  </a:cubicBezTo>
                  <a:lnTo>
                    <a:pt x="8632" y="13349"/>
                  </a:lnTo>
                  <a:cubicBezTo>
                    <a:pt x="9081" y="12691"/>
                    <a:pt x="9370" y="11937"/>
                    <a:pt x="9450" y="11103"/>
                  </a:cubicBezTo>
                  <a:cubicBezTo>
                    <a:pt x="9948" y="11247"/>
                    <a:pt x="10477" y="11327"/>
                    <a:pt x="10990" y="11327"/>
                  </a:cubicBezTo>
                  <a:cubicBezTo>
                    <a:pt x="14103" y="11327"/>
                    <a:pt x="16654" y="8808"/>
                    <a:pt x="16654" y="5680"/>
                  </a:cubicBezTo>
                  <a:cubicBezTo>
                    <a:pt x="16654" y="2551"/>
                    <a:pt x="14119" y="1"/>
                    <a:pt x="109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4609550" y="44363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1"/>
                  </a:moveTo>
                  <a:cubicBezTo>
                    <a:pt x="81" y="1"/>
                    <a:pt x="1" y="81"/>
                    <a:pt x="1" y="209"/>
                  </a:cubicBezTo>
                  <a:cubicBezTo>
                    <a:pt x="1" y="321"/>
                    <a:pt x="81" y="402"/>
                    <a:pt x="193" y="402"/>
                  </a:cubicBezTo>
                  <a:lnTo>
                    <a:pt x="5487" y="402"/>
                  </a:lnTo>
                  <a:cubicBezTo>
                    <a:pt x="5616" y="402"/>
                    <a:pt x="5696" y="321"/>
                    <a:pt x="5696" y="209"/>
                  </a:cubicBezTo>
                  <a:cubicBezTo>
                    <a:pt x="5696" y="81"/>
                    <a:pt x="5616" y="1"/>
                    <a:pt x="54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4609550" y="43974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1"/>
                    <a:pt x="1" y="193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7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1"/>
                    <a:pt x="5616" y="0"/>
                    <a:pt x="54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4609550" y="43585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7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16" y="0"/>
                    <a:pt x="54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4486825" y="4520175"/>
              <a:ext cx="12850" cy="12850"/>
            </a:xfrm>
            <a:custGeom>
              <a:rect b="b" l="l" r="r" t="t"/>
              <a:pathLst>
                <a:path extrusionOk="0" h="514" w="514">
                  <a:moveTo>
                    <a:pt x="257" y="1"/>
                  </a:moveTo>
                  <a:cubicBezTo>
                    <a:pt x="113" y="1"/>
                    <a:pt x="0" y="113"/>
                    <a:pt x="0" y="257"/>
                  </a:cubicBezTo>
                  <a:cubicBezTo>
                    <a:pt x="0" y="402"/>
                    <a:pt x="113" y="514"/>
                    <a:pt x="257" y="514"/>
                  </a:cubicBezTo>
                  <a:cubicBezTo>
                    <a:pt x="401" y="514"/>
                    <a:pt x="514" y="402"/>
                    <a:pt x="514" y="257"/>
                  </a:cubicBezTo>
                  <a:cubicBezTo>
                    <a:pt x="514" y="113"/>
                    <a:pt x="401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4517700" y="4519775"/>
              <a:ext cx="13275" cy="12850"/>
            </a:xfrm>
            <a:custGeom>
              <a:rect b="b" l="l" r="r" t="t"/>
              <a:pathLst>
                <a:path extrusionOk="0" h="514" w="531">
                  <a:moveTo>
                    <a:pt x="257" y="1"/>
                  </a:moveTo>
                  <a:cubicBezTo>
                    <a:pt x="129" y="1"/>
                    <a:pt x="1" y="113"/>
                    <a:pt x="1" y="257"/>
                  </a:cubicBezTo>
                  <a:cubicBezTo>
                    <a:pt x="1" y="402"/>
                    <a:pt x="129" y="514"/>
                    <a:pt x="257" y="514"/>
                  </a:cubicBezTo>
                  <a:cubicBezTo>
                    <a:pt x="402" y="514"/>
                    <a:pt x="530" y="402"/>
                    <a:pt x="530" y="257"/>
                  </a:cubicBezTo>
                  <a:cubicBezTo>
                    <a:pt x="530" y="113"/>
                    <a:pt x="418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234900" y="891950"/>
              <a:ext cx="112725" cy="145625"/>
            </a:xfrm>
            <a:custGeom>
              <a:rect b="b" l="l" r="r" t="t"/>
              <a:pathLst>
                <a:path extrusionOk="0" h="5825" w="4509">
                  <a:moveTo>
                    <a:pt x="466" y="1"/>
                  </a:moveTo>
                  <a:cubicBezTo>
                    <a:pt x="305" y="1"/>
                    <a:pt x="161" y="17"/>
                    <a:pt x="17" y="33"/>
                  </a:cubicBezTo>
                  <a:lnTo>
                    <a:pt x="17" y="434"/>
                  </a:lnTo>
                  <a:cubicBezTo>
                    <a:pt x="145" y="402"/>
                    <a:pt x="305" y="370"/>
                    <a:pt x="466" y="370"/>
                  </a:cubicBezTo>
                  <a:cubicBezTo>
                    <a:pt x="1653" y="370"/>
                    <a:pt x="2600" y="1332"/>
                    <a:pt x="2600" y="2503"/>
                  </a:cubicBezTo>
                  <a:cubicBezTo>
                    <a:pt x="2600" y="2600"/>
                    <a:pt x="2680" y="2696"/>
                    <a:pt x="2792" y="2696"/>
                  </a:cubicBezTo>
                  <a:cubicBezTo>
                    <a:pt x="3514" y="2744"/>
                    <a:pt x="4092" y="3322"/>
                    <a:pt x="4092" y="4060"/>
                  </a:cubicBezTo>
                  <a:cubicBezTo>
                    <a:pt x="4092" y="4814"/>
                    <a:pt x="3498" y="5423"/>
                    <a:pt x="2728" y="5423"/>
                  </a:cubicBezTo>
                  <a:lnTo>
                    <a:pt x="1" y="5423"/>
                  </a:lnTo>
                  <a:lnTo>
                    <a:pt x="1" y="5824"/>
                  </a:lnTo>
                  <a:lnTo>
                    <a:pt x="2744" y="5824"/>
                  </a:lnTo>
                  <a:cubicBezTo>
                    <a:pt x="2754" y="5825"/>
                    <a:pt x="2764" y="5825"/>
                    <a:pt x="2774" y="5825"/>
                  </a:cubicBezTo>
                  <a:cubicBezTo>
                    <a:pt x="3723" y="5825"/>
                    <a:pt x="4509" y="5060"/>
                    <a:pt x="4509" y="4092"/>
                  </a:cubicBezTo>
                  <a:cubicBezTo>
                    <a:pt x="4509" y="3209"/>
                    <a:pt x="3867" y="2455"/>
                    <a:pt x="3001" y="2343"/>
                  </a:cubicBezTo>
                  <a:cubicBezTo>
                    <a:pt x="2905" y="1043"/>
                    <a:pt x="1798" y="1"/>
                    <a:pt x="4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1391625" y="858675"/>
              <a:ext cx="50975" cy="4425"/>
            </a:xfrm>
            <a:custGeom>
              <a:rect b="b" l="l" r="r" t="t"/>
              <a:pathLst>
                <a:path extrusionOk="0" h="177" w="2039">
                  <a:moveTo>
                    <a:pt x="1" y="0"/>
                  </a:moveTo>
                  <a:cubicBezTo>
                    <a:pt x="322" y="128"/>
                    <a:pt x="675" y="176"/>
                    <a:pt x="1012" y="176"/>
                  </a:cubicBezTo>
                  <a:cubicBezTo>
                    <a:pt x="1349" y="176"/>
                    <a:pt x="1718" y="128"/>
                    <a:pt x="203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1271300" y="889950"/>
              <a:ext cx="291625" cy="150425"/>
            </a:xfrm>
            <a:custGeom>
              <a:rect b="b" l="l" r="r" t="t"/>
              <a:pathLst>
                <a:path extrusionOk="0" h="6017" w="11665">
                  <a:moveTo>
                    <a:pt x="5841" y="385"/>
                  </a:moveTo>
                  <a:cubicBezTo>
                    <a:pt x="8777" y="385"/>
                    <a:pt x="11151" y="2712"/>
                    <a:pt x="11263" y="5616"/>
                  </a:cubicBezTo>
                  <a:lnTo>
                    <a:pt x="434" y="5616"/>
                  </a:lnTo>
                  <a:cubicBezTo>
                    <a:pt x="530" y="2728"/>
                    <a:pt x="2921" y="385"/>
                    <a:pt x="5841" y="385"/>
                  </a:cubicBezTo>
                  <a:close/>
                  <a:moveTo>
                    <a:pt x="5841" y="0"/>
                  </a:moveTo>
                  <a:cubicBezTo>
                    <a:pt x="2632" y="0"/>
                    <a:pt x="33" y="2599"/>
                    <a:pt x="33" y="5808"/>
                  </a:cubicBezTo>
                  <a:cubicBezTo>
                    <a:pt x="1" y="5920"/>
                    <a:pt x="113" y="6017"/>
                    <a:pt x="210" y="6017"/>
                  </a:cubicBezTo>
                  <a:lnTo>
                    <a:pt x="11456" y="6017"/>
                  </a:lnTo>
                  <a:cubicBezTo>
                    <a:pt x="11584" y="6017"/>
                    <a:pt x="11665" y="5936"/>
                    <a:pt x="11665" y="5808"/>
                  </a:cubicBezTo>
                  <a:cubicBezTo>
                    <a:pt x="11665" y="2599"/>
                    <a:pt x="9049" y="0"/>
                    <a:pt x="584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2136850" y="12657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32" y="1187"/>
                  </a:moveTo>
                  <a:cubicBezTo>
                    <a:pt x="2889" y="1829"/>
                    <a:pt x="3402" y="2326"/>
                    <a:pt x="4028" y="2583"/>
                  </a:cubicBezTo>
                  <a:cubicBezTo>
                    <a:pt x="3386" y="2856"/>
                    <a:pt x="2889" y="3369"/>
                    <a:pt x="2632" y="3995"/>
                  </a:cubicBezTo>
                  <a:cubicBezTo>
                    <a:pt x="2359" y="3353"/>
                    <a:pt x="1846" y="2856"/>
                    <a:pt x="1220" y="2583"/>
                  </a:cubicBezTo>
                  <a:cubicBezTo>
                    <a:pt x="1846" y="2326"/>
                    <a:pt x="2359" y="1829"/>
                    <a:pt x="2632" y="1187"/>
                  </a:cubicBezTo>
                  <a:close/>
                  <a:moveTo>
                    <a:pt x="2600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397" y="2407"/>
                    <a:pt x="193" y="2407"/>
                  </a:cubicBezTo>
                  <a:cubicBezTo>
                    <a:pt x="97" y="2407"/>
                    <a:pt x="1" y="2487"/>
                    <a:pt x="1" y="2615"/>
                  </a:cubicBezTo>
                  <a:cubicBezTo>
                    <a:pt x="1" y="2727"/>
                    <a:pt x="81" y="2808"/>
                    <a:pt x="193" y="2808"/>
                  </a:cubicBezTo>
                  <a:cubicBezTo>
                    <a:pt x="1429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00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786"/>
                    <a:pt x="3803" y="2808"/>
                    <a:pt x="5006" y="2808"/>
                  </a:cubicBezTo>
                  <a:cubicBezTo>
                    <a:pt x="5135" y="2808"/>
                    <a:pt x="5215" y="2727"/>
                    <a:pt x="5215" y="2615"/>
                  </a:cubicBezTo>
                  <a:cubicBezTo>
                    <a:pt x="5215" y="2487"/>
                    <a:pt x="5135" y="2407"/>
                    <a:pt x="5006" y="2407"/>
                  </a:cubicBezTo>
                  <a:cubicBezTo>
                    <a:pt x="3787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83200" y="117472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99" y="1203"/>
                  </a:moveTo>
                  <a:cubicBezTo>
                    <a:pt x="2872" y="1845"/>
                    <a:pt x="3385" y="2343"/>
                    <a:pt x="4011" y="2599"/>
                  </a:cubicBezTo>
                  <a:cubicBezTo>
                    <a:pt x="3369" y="2856"/>
                    <a:pt x="2872" y="3369"/>
                    <a:pt x="2599" y="4011"/>
                  </a:cubicBezTo>
                  <a:cubicBezTo>
                    <a:pt x="2342" y="3369"/>
                    <a:pt x="1829" y="2856"/>
                    <a:pt x="1203" y="2599"/>
                  </a:cubicBezTo>
                  <a:cubicBezTo>
                    <a:pt x="1845" y="2343"/>
                    <a:pt x="2342" y="1813"/>
                    <a:pt x="2599" y="1203"/>
                  </a:cubicBezTo>
                  <a:close/>
                  <a:moveTo>
                    <a:pt x="2599" y="0"/>
                  </a:moveTo>
                  <a:cubicBezTo>
                    <a:pt x="2487" y="0"/>
                    <a:pt x="2407" y="80"/>
                    <a:pt x="2407" y="193"/>
                  </a:cubicBezTo>
                  <a:cubicBezTo>
                    <a:pt x="2407" y="1412"/>
                    <a:pt x="1396" y="2407"/>
                    <a:pt x="193" y="2407"/>
                  </a:cubicBezTo>
                  <a:cubicBezTo>
                    <a:pt x="80" y="2407"/>
                    <a:pt x="0" y="2487"/>
                    <a:pt x="0" y="2599"/>
                  </a:cubicBezTo>
                  <a:cubicBezTo>
                    <a:pt x="0" y="2712"/>
                    <a:pt x="80" y="2808"/>
                    <a:pt x="193" y="2808"/>
                  </a:cubicBezTo>
                  <a:cubicBezTo>
                    <a:pt x="1412" y="2808"/>
                    <a:pt x="2407" y="3803"/>
                    <a:pt x="2407" y="5006"/>
                  </a:cubicBezTo>
                  <a:cubicBezTo>
                    <a:pt x="2407" y="5134"/>
                    <a:pt x="2487" y="5214"/>
                    <a:pt x="2599" y="5214"/>
                  </a:cubicBezTo>
                  <a:cubicBezTo>
                    <a:pt x="2727" y="5214"/>
                    <a:pt x="2808" y="5134"/>
                    <a:pt x="2808" y="5006"/>
                  </a:cubicBezTo>
                  <a:cubicBezTo>
                    <a:pt x="2808" y="3786"/>
                    <a:pt x="3802" y="2808"/>
                    <a:pt x="5006" y="2808"/>
                  </a:cubicBezTo>
                  <a:cubicBezTo>
                    <a:pt x="5134" y="2808"/>
                    <a:pt x="5214" y="2712"/>
                    <a:pt x="5214" y="2599"/>
                  </a:cubicBezTo>
                  <a:cubicBezTo>
                    <a:pt x="5214" y="2487"/>
                    <a:pt x="5134" y="2407"/>
                    <a:pt x="5006" y="2407"/>
                  </a:cubicBezTo>
                  <a:cubicBezTo>
                    <a:pt x="3786" y="2407"/>
                    <a:pt x="2808" y="1396"/>
                    <a:pt x="2808" y="193"/>
                  </a:cubicBezTo>
                  <a:cubicBezTo>
                    <a:pt x="2808" y="80"/>
                    <a:pt x="2727" y="0"/>
                    <a:pt x="259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2225100" y="189145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3" y="1204"/>
                  </a:moveTo>
                  <a:cubicBezTo>
                    <a:pt x="2840" y="1846"/>
                    <a:pt x="3369" y="2343"/>
                    <a:pt x="3995" y="2616"/>
                  </a:cubicBezTo>
                  <a:cubicBezTo>
                    <a:pt x="3369" y="2873"/>
                    <a:pt x="2872" y="3370"/>
                    <a:pt x="2583" y="4012"/>
                  </a:cubicBezTo>
                  <a:cubicBezTo>
                    <a:pt x="2327" y="3370"/>
                    <a:pt x="1797" y="2873"/>
                    <a:pt x="1188" y="2616"/>
                  </a:cubicBezTo>
                  <a:cubicBezTo>
                    <a:pt x="1829" y="2343"/>
                    <a:pt x="2327" y="1830"/>
                    <a:pt x="2583" y="1204"/>
                  </a:cubicBezTo>
                  <a:close/>
                  <a:moveTo>
                    <a:pt x="2599" y="1"/>
                  </a:moveTo>
                  <a:cubicBezTo>
                    <a:pt x="2487" y="1"/>
                    <a:pt x="2407" y="81"/>
                    <a:pt x="2407" y="209"/>
                  </a:cubicBezTo>
                  <a:cubicBezTo>
                    <a:pt x="2407" y="1429"/>
                    <a:pt x="1396" y="2407"/>
                    <a:pt x="193" y="2407"/>
                  </a:cubicBezTo>
                  <a:cubicBezTo>
                    <a:pt x="81" y="2407"/>
                    <a:pt x="0" y="2488"/>
                    <a:pt x="0" y="2616"/>
                  </a:cubicBezTo>
                  <a:cubicBezTo>
                    <a:pt x="0" y="2728"/>
                    <a:pt x="81" y="2808"/>
                    <a:pt x="193" y="2808"/>
                  </a:cubicBezTo>
                  <a:cubicBezTo>
                    <a:pt x="1428" y="2808"/>
                    <a:pt x="2407" y="3819"/>
                    <a:pt x="2407" y="5022"/>
                  </a:cubicBezTo>
                  <a:cubicBezTo>
                    <a:pt x="2407" y="5135"/>
                    <a:pt x="2487" y="5215"/>
                    <a:pt x="2599" y="5215"/>
                  </a:cubicBezTo>
                  <a:cubicBezTo>
                    <a:pt x="2728" y="5215"/>
                    <a:pt x="2808" y="5135"/>
                    <a:pt x="2808" y="5022"/>
                  </a:cubicBezTo>
                  <a:cubicBezTo>
                    <a:pt x="2808" y="3787"/>
                    <a:pt x="3803" y="2808"/>
                    <a:pt x="5006" y="2808"/>
                  </a:cubicBezTo>
                  <a:cubicBezTo>
                    <a:pt x="5134" y="2808"/>
                    <a:pt x="5214" y="2728"/>
                    <a:pt x="5214" y="2616"/>
                  </a:cubicBezTo>
                  <a:cubicBezTo>
                    <a:pt x="5214" y="2488"/>
                    <a:pt x="5118" y="2407"/>
                    <a:pt x="5006" y="2407"/>
                  </a:cubicBezTo>
                  <a:cubicBezTo>
                    <a:pt x="3787" y="2407"/>
                    <a:pt x="2808" y="1413"/>
                    <a:pt x="2808" y="209"/>
                  </a:cubicBezTo>
                  <a:cubicBezTo>
                    <a:pt x="2808" y="81"/>
                    <a:pt x="2728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562600" y="164840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3" y="1220"/>
                  </a:moveTo>
                  <a:cubicBezTo>
                    <a:pt x="2840" y="1862"/>
                    <a:pt x="3369" y="2359"/>
                    <a:pt x="3995" y="2632"/>
                  </a:cubicBezTo>
                  <a:cubicBezTo>
                    <a:pt x="3369" y="2888"/>
                    <a:pt x="2872" y="3386"/>
                    <a:pt x="2583" y="4027"/>
                  </a:cubicBezTo>
                  <a:cubicBezTo>
                    <a:pt x="2326" y="3386"/>
                    <a:pt x="1797" y="2888"/>
                    <a:pt x="1171" y="2632"/>
                  </a:cubicBezTo>
                  <a:cubicBezTo>
                    <a:pt x="1829" y="2359"/>
                    <a:pt x="2326" y="1846"/>
                    <a:pt x="2583" y="1220"/>
                  </a:cubicBezTo>
                  <a:close/>
                  <a:moveTo>
                    <a:pt x="2599" y="1"/>
                  </a:moveTo>
                  <a:cubicBezTo>
                    <a:pt x="2487" y="1"/>
                    <a:pt x="2407" y="81"/>
                    <a:pt x="2407" y="193"/>
                  </a:cubicBezTo>
                  <a:cubicBezTo>
                    <a:pt x="2407" y="1428"/>
                    <a:pt x="1396" y="2407"/>
                    <a:pt x="193" y="2407"/>
                  </a:cubicBezTo>
                  <a:cubicBezTo>
                    <a:pt x="80" y="2407"/>
                    <a:pt x="0" y="2487"/>
                    <a:pt x="0" y="2600"/>
                  </a:cubicBezTo>
                  <a:cubicBezTo>
                    <a:pt x="0" y="2728"/>
                    <a:pt x="80" y="2808"/>
                    <a:pt x="193" y="2808"/>
                  </a:cubicBezTo>
                  <a:cubicBezTo>
                    <a:pt x="1428" y="2808"/>
                    <a:pt x="2407" y="3803"/>
                    <a:pt x="2407" y="5006"/>
                  </a:cubicBezTo>
                  <a:cubicBezTo>
                    <a:pt x="2407" y="5134"/>
                    <a:pt x="2487" y="5215"/>
                    <a:pt x="2599" y="5215"/>
                  </a:cubicBezTo>
                  <a:cubicBezTo>
                    <a:pt x="2728" y="5215"/>
                    <a:pt x="2808" y="5134"/>
                    <a:pt x="2808" y="5006"/>
                  </a:cubicBezTo>
                  <a:cubicBezTo>
                    <a:pt x="2808" y="3787"/>
                    <a:pt x="3802" y="2808"/>
                    <a:pt x="5006" y="2808"/>
                  </a:cubicBezTo>
                  <a:cubicBezTo>
                    <a:pt x="5134" y="2808"/>
                    <a:pt x="5214" y="2728"/>
                    <a:pt x="5214" y="2600"/>
                  </a:cubicBezTo>
                  <a:cubicBezTo>
                    <a:pt x="5214" y="2487"/>
                    <a:pt x="5118" y="2407"/>
                    <a:pt x="5006" y="2407"/>
                  </a:cubicBezTo>
                  <a:cubicBezTo>
                    <a:pt x="3786" y="2407"/>
                    <a:pt x="2808" y="1396"/>
                    <a:pt x="2808" y="193"/>
                  </a:cubicBezTo>
                  <a:cubicBezTo>
                    <a:pt x="2808" y="81"/>
                    <a:pt x="2728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1876950" y="17085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6" y="1123"/>
                  </a:moveTo>
                  <a:cubicBezTo>
                    <a:pt x="2391" y="1588"/>
                    <a:pt x="2760" y="1957"/>
                    <a:pt x="3209" y="2166"/>
                  </a:cubicBezTo>
                  <a:cubicBezTo>
                    <a:pt x="2760" y="2374"/>
                    <a:pt x="2375" y="2743"/>
                    <a:pt x="2166" y="3209"/>
                  </a:cubicBezTo>
                  <a:cubicBezTo>
                    <a:pt x="1958" y="2743"/>
                    <a:pt x="1589" y="2358"/>
                    <a:pt x="1124" y="2166"/>
                  </a:cubicBezTo>
                  <a:cubicBezTo>
                    <a:pt x="1573" y="1941"/>
                    <a:pt x="1958" y="1588"/>
                    <a:pt x="2166" y="1123"/>
                  </a:cubicBezTo>
                  <a:close/>
                  <a:moveTo>
                    <a:pt x="2166" y="0"/>
                  </a:moveTo>
                  <a:cubicBezTo>
                    <a:pt x="2054" y="0"/>
                    <a:pt x="1974" y="80"/>
                    <a:pt x="1974" y="193"/>
                  </a:cubicBezTo>
                  <a:cubicBezTo>
                    <a:pt x="1974" y="1155"/>
                    <a:pt x="1188" y="1957"/>
                    <a:pt x="209" y="1957"/>
                  </a:cubicBezTo>
                  <a:cubicBezTo>
                    <a:pt x="81" y="1957"/>
                    <a:pt x="1" y="2038"/>
                    <a:pt x="1" y="2166"/>
                  </a:cubicBezTo>
                  <a:cubicBezTo>
                    <a:pt x="1" y="2278"/>
                    <a:pt x="81" y="2358"/>
                    <a:pt x="209" y="2358"/>
                  </a:cubicBezTo>
                  <a:cubicBezTo>
                    <a:pt x="1172" y="2358"/>
                    <a:pt x="1974" y="3145"/>
                    <a:pt x="1974" y="4123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5" y="4332"/>
                    <a:pt x="2375" y="4252"/>
                    <a:pt x="2375" y="4123"/>
                  </a:cubicBezTo>
                  <a:cubicBezTo>
                    <a:pt x="2375" y="3161"/>
                    <a:pt x="3161" y="2358"/>
                    <a:pt x="4140" y="2358"/>
                  </a:cubicBezTo>
                  <a:cubicBezTo>
                    <a:pt x="4252" y="2358"/>
                    <a:pt x="4332" y="2278"/>
                    <a:pt x="4332" y="2166"/>
                  </a:cubicBezTo>
                  <a:cubicBezTo>
                    <a:pt x="4332" y="2038"/>
                    <a:pt x="4252" y="1957"/>
                    <a:pt x="4140" y="1957"/>
                  </a:cubicBezTo>
                  <a:cubicBezTo>
                    <a:pt x="3177" y="1957"/>
                    <a:pt x="2375" y="1171"/>
                    <a:pt x="2375" y="193"/>
                  </a:cubicBezTo>
                  <a:cubicBezTo>
                    <a:pt x="2375" y="80"/>
                    <a:pt x="2295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235300" y="1249325"/>
              <a:ext cx="253925" cy="318875"/>
            </a:xfrm>
            <a:custGeom>
              <a:rect b="b" l="l" r="r" t="t"/>
              <a:pathLst>
                <a:path extrusionOk="0" h="12755" w="10157">
                  <a:moveTo>
                    <a:pt x="3787" y="0"/>
                  </a:moveTo>
                  <a:cubicBezTo>
                    <a:pt x="3659" y="0"/>
                    <a:pt x="3578" y="81"/>
                    <a:pt x="3578" y="193"/>
                  </a:cubicBezTo>
                  <a:cubicBezTo>
                    <a:pt x="3578" y="2647"/>
                    <a:pt x="2102" y="4749"/>
                    <a:pt x="1" y="5680"/>
                  </a:cubicBezTo>
                  <a:lnTo>
                    <a:pt x="1" y="6113"/>
                  </a:lnTo>
                  <a:cubicBezTo>
                    <a:pt x="1846" y="5375"/>
                    <a:pt x="3258" y="3771"/>
                    <a:pt x="3787" y="1797"/>
                  </a:cubicBezTo>
                  <a:cubicBezTo>
                    <a:pt x="4365" y="4043"/>
                    <a:pt x="6129" y="5808"/>
                    <a:pt x="8359" y="6370"/>
                  </a:cubicBezTo>
                  <a:cubicBezTo>
                    <a:pt x="6113" y="6963"/>
                    <a:pt x="4348" y="8728"/>
                    <a:pt x="3787" y="10942"/>
                  </a:cubicBezTo>
                  <a:cubicBezTo>
                    <a:pt x="3290" y="8985"/>
                    <a:pt x="1862" y="7380"/>
                    <a:pt x="1" y="6642"/>
                  </a:cubicBezTo>
                  <a:lnTo>
                    <a:pt x="1" y="7075"/>
                  </a:lnTo>
                  <a:cubicBezTo>
                    <a:pt x="2102" y="8006"/>
                    <a:pt x="3578" y="10108"/>
                    <a:pt x="3578" y="12546"/>
                  </a:cubicBezTo>
                  <a:cubicBezTo>
                    <a:pt x="3578" y="12675"/>
                    <a:pt x="3659" y="12755"/>
                    <a:pt x="3787" y="12755"/>
                  </a:cubicBezTo>
                  <a:cubicBezTo>
                    <a:pt x="3899" y="12755"/>
                    <a:pt x="3979" y="12675"/>
                    <a:pt x="3979" y="12546"/>
                  </a:cubicBezTo>
                  <a:cubicBezTo>
                    <a:pt x="3979" y="9257"/>
                    <a:pt x="6675" y="6578"/>
                    <a:pt x="9964" y="6578"/>
                  </a:cubicBezTo>
                  <a:cubicBezTo>
                    <a:pt x="10076" y="6578"/>
                    <a:pt x="10156" y="6498"/>
                    <a:pt x="10156" y="6370"/>
                  </a:cubicBezTo>
                  <a:cubicBezTo>
                    <a:pt x="10156" y="6257"/>
                    <a:pt x="10076" y="6177"/>
                    <a:pt x="9964" y="6177"/>
                  </a:cubicBezTo>
                  <a:cubicBezTo>
                    <a:pt x="6675" y="6177"/>
                    <a:pt x="3979" y="3482"/>
                    <a:pt x="3979" y="193"/>
                  </a:cubicBezTo>
                  <a:cubicBezTo>
                    <a:pt x="3979" y="81"/>
                    <a:pt x="3899" y="0"/>
                    <a:pt x="37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410575" y="100145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605"/>
                    <a:pt x="1589" y="1958"/>
                    <a:pt x="1172" y="1958"/>
                  </a:cubicBezTo>
                  <a:cubicBezTo>
                    <a:pt x="739" y="1958"/>
                    <a:pt x="402" y="1605"/>
                    <a:pt x="402" y="1188"/>
                  </a:cubicBezTo>
                  <a:cubicBezTo>
                    <a:pt x="402" y="771"/>
                    <a:pt x="739" y="434"/>
                    <a:pt x="1172" y="434"/>
                  </a:cubicBezTo>
                  <a:close/>
                  <a:moveTo>
                    <a:pt x="1172" y="0"/>
                  </a:moveTo>
                  <a:cubicBezTo>
                    <a:pt x="530" y="0"/>
                    <a:pt x="1" y="530"/>
                    <a:pt x="1" y="1172"/>
                  </a:cubicBezTo>
                  <a:cubicBezTo>
                    <a:pt x="1" y="1813"/>
                    <a:pt x="530" y="2327"/>
                    <a:pt x="1172" y="2327"/>
                  </a:cubicBezTo>
                  <a:cubicBezTo>
                    <a:pt x="1814" y="2327"/>
                    <a:pt x="2327" y="1813"/>
                    <a:pt x="2327" y="1172"/>
                  </a:cubicBezTo>
                  <a:cubicBezTo>
                    <a:pt x="2327" y="530"/>
                    <a:pt x="1814" y="0"/>
                    <a:pt x="11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1268100" y="1294250"/>
              <a:ext cx="46550" cy="83450"/>
            </a:xfrm>
            <a:custGeom>
              <a:rect b="b" l="l" r="r" t="t"/>
              <a:pathLst>
                <a:path extrusionOk="0" h="3338" w="1862">
                  <a:moveTo>
                    <a:pt x="899" y="674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9" y="1412"/>
                    <a:pt x="642" y="1348"/>
                    <a:pt x="578" y="1284"/>
                  </a:cubicBezTo>
                  <a:cubicBezTo>
                    <a:pt x="498" y="1236"/>
                    <a:pt x="482" y="1155"/>
                    <a:pt x="482" y="1027"/>
                  </a:cubicBezTo>
                  <a:cubicBezTo>
                    <a:pt x="482" y="915"/>
                    <a:pt x="514" y="834"/>
                    <a:pt x="594" y="770"/>
                  </a:cubicBezTo>
                  <a:cubicBezTo>
                    <a:pt x="674" y="706"/>
                    <a:pt x="771" y="674"/>
                    <a:pt x="899" y="674"/>
                  </a:cubicBezTo>
                  <a:close/>
                  <a:moveTo>
                    <a:pt x="995" y="1877"/>
                  </a:moveTo>
                  <a:cubicBezTo>
                    <a:pt x="1140" y="1909"/>
                    <a:pt x="1236" y="1974"/>
                    <a:pt x="1316" y="2038"/>
                  </a:cubicBezTo>
                  <a:cubicBezTo>
                    <a:pt x="1396" y="2086"/>
                    <a:pt x="1445" y="2198"/>
                    <a:pt x="1445" y="2294"/>
                  </a:cubicBezTo>
                  <a:cubicBezTo>
                    <a:pt x="1445" y="2439"/>
                    <a:pt x="1396" y="2519"/>
                    <a:pt x="1316" y="2599"/>
                  </a:cubicBezTo>
                  <a:cubicBezTo>
                    <a:pt x="1236" y="2679"/>
                    <a:pt x="1140" y="2695"/>
                    <a:pt x="995" y="2695"/>
                  </a:cubicBezTo>
                  <a:lnTo>
                    <a:pt x="995" y="1877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53"/>
                    <a:pt x="418" y="401"/>
                  </a:cubicBezTo>
                  <a:cubicBezTo>
                    <a:pt x="273" y="465"/>
                    <a:pt x="177" y="546"/>
                    <a:pt x="113" y="674"/>
                  </a:cubicBezTo>
                  <a:cubicBezTo>
                    <a:pt x="33" y="770"/>
                    <a:pt x="1" y="915"/>
                    <a:pt x="1" y="1027"/>
                  </a:cubicBezTo>
                  <a:cubicBezTo>
                    <a:pt x="1" y="1203"/>
                    <a:pt x="33" y="1332"/>
                    <a:pt x="113" y="1444"/>
                  </a:cubicBezTo>
                  <a:cubicBezTo>
                    <a:pt x="193" y="1556"/>
                    <a:pt x="289" y="1637"/>
                    <a:pt x="402" y="1669"/>
                  </a:cubicBezTo>
                  <a:cubicBezTo>
                    <a:pt x="498" y="1717"/>
                    <a:pt x="658" y="1765"/>
                    <a:pt x="851" y="1829"/>
                  </a:cubicBezTo>
                  <a:lnTo>
                    <a:pt x="851" y="2679"/>
                  </a:lnTo>
                  <a:cubicBezTo>
                    <a:pt x="739" y="2647"/>
                    <a:pt x="642" y="2615"/>
                    <a:pt x="578" y="2535"/>
                  </a:cubicBezTo>
                  <a:cubicBezTo>
                    <a:pt x="514" y="2455"/>
                    <a:pt x="450" y="2375"/>
                    <a:pt x="450" y="2278"/>
                  </a:cubicBezTo>
                  <a:lnTo>
                    <a:pt x="1" y="2278"/>
                  </a:lnTo>
                  <a:cubicBezTo>
                    <a:pt x="17" y="2471"/>
                    <a:pt x="97" y="2647"/>
                    <a:pt x="257" y="2792"/>
                  </a:cubicBezTo>
                  <a:cubicBezTo>
                    <a:pt x="418" y="2936"/>
                    <a:pt x="610" y="3016"/>
                    <a:pt x="851" y="3032"/>
                  </a:cubicBezTo>
                  <a:lnTo>
                    <a:pt x="851" y="3337"/>
                  </a:lnTo>
                  <a:lnTo>
                    <a:pt x="979" y="3337"/>
                  </a:lnTo>
                  <a:lnTo>
                    <a:pt x="979" y="3032"/>
                  </a:lnTo>
                  <a:cubicBezTo>
                    <a:pt x="1172" y="3032"/>
                    <a:pt x="1332" y="3000"/>
                    <a:pt x="1461" y="2936"/>
                  </a:cubicBezTo>
                  <a:cubicBezTo>
                    <a:pt x="1605" y="2872"/>
                    <a:pt x="1701" y="2776"/>
                    <a:pt x="1765" y="2679"/>
                  </a:cubicBezTo>
                  <a:cubicBezTo>
                    <a:pt x="1814" y="2551"/>
                    <a:pt x="1862" y="2439"/>
                    <a:pt x="1862" y="2310"/>
                  </a:cubicBezTo>
                  <a:cubicBezTo>
                    <a:pt x="1862" y="2150"/>
                    <a:pt x="1814" y="2006"/>
                    <a:pt x="1733" y="1909"/>
                  </a:cubicBezTo>
                  <a:cubicBezTo>
                    <a:pt x="1653" y="1813"/>
                    <a:pt x="1621" y="1733"/>
                    <a:pt x="1493" y="1669"/>
                  </a:cubicBezTo>
                  <a:cubicBezTo>
                    <a:pt x="1396" y="1637"/>
                    <a:pt x="1236" y="1572"/>
                    <a:pt x="1076" y="1508"/>
                  </a:cubicBezTo>
                  <a:lnTo>
                    <a:pt x="995" y="1492"/>
                  </a:lnTo>
                  <a:lnTo>
                    <a:pt x="995" y="674"/>
                  </a:lnTo>
                  <a:cubicBezTo>
                    <a:pt x="1092" y="690"/>
                    <a:pt x="1204" y="722"/>
                    <a:pt x="1252" y="786"/>
                  </a:cubicBezTo>
                  <a:cubicBezTo>
                    <a:pt x="1316" y="850"/>
                    <a:pt x="1364" y="931"/>
                    <a:pt x="1380" y="1027"/>
                  </a:cubicBezTo>
                  <a:lnTo>
                    <a:pt x="1846" y="1027"/>
                  </a:lnTo>
                  <a:cubicBezTo>
                    <a:pt x="1814" y="834"/>
                    <a:pt x="1733" y="674"/>
                    <a:pt x="1573" y="546"/>
                  </a:cubicBezTo>
                  <a:cubicBezTo>
                    <a:pt x="1445" y="433"/>
                    <a:pt x="1236" y="353"/>
                    <a:pt x="995" y="321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1220375" y="1265375"/>
              <a:ext cx="143200" cy="143200"/>
            </a:xfrm>
            <a:custGeom>
              <a:rect b="b" l="l" r="r" t="t"/>
              <a:pathLst>
                <a:path extrusionOk="0" h="5728" w="5728">
                  <a:moveTo>
                    <a:pt x="2872" y="401"/>
                  </a:moveTo>
                  <a:cubicBezTo>
                    <a:pt x="4236" y="401"/>
                    <a:pt x="5327" y="1508"/>
                    <a:pt x="5327" y="2872"/>
                  </a:cubicBezTo>
                  <a:cubicBezTo>
                    <a:pt x="5327" y="4236"/>
                    <a:pt x="4236" y="5326"/>
                    <a:pt x="2872" y="5326"/>
                  </a:cubicBezTo>
                  <a:cubicBezTo>
                    <a:pt x="1492" y="5326"/>
                    <a:pt x="402" y="4236"/>
                    <a:pt x="402" y="2872"/>
                  </a:cubicBezTo>
                  <a:cubicBezTo>
                    <a:pt x="402" y="1508"/>
                    <a:pt x="1492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44"/>
                    <a:pt x="1284" y="5728"/>
                    <a:pt x="2872" y="5728"/>
                  </a:cubicBezTo>
                  <a:cubicBezTo>
                    <a:pt x="4444" y="5728"/>
                    <a:pt x="5728" y="4444"/>
                    <a:pt x="5728" y="2872"/>
                  </a:cubicBezTo>
                  <a:cubicBezTo>
                    <a:pt x="5728" y="1284"/>
                    <a:pt x="4444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1189900" y="1234875"/>
              <a:ext cx="204575" cy="204575"/>
            </a:xfrm>
            <a:custGeom>
              <a:rect b="b" l="l" r="r" t="t"/>
              <a:pathLst>
                <a:path extrusionOk="0" h="8183" w="8183">
                  <a:moveTo>
                    <a:pt x="4091" y="402"/>
                  </a:moveTo>
                  <a:cubicBezTo>
                    <a:pt x="6113" y="402"/>
                    <a:pt x="7781" y="2054"/>
                    <a:pt x="7781" y="4092"/>
                  </a:cubicBezTo>
                  <a:cubicBezTo>
                    <a:pt x="7781" y="6113"/>
                    <a:pt x="6129" y="7782"/>
                    <a:pt x="4091" y="7782"/>
                  </a:cubicBezTo>
                  <a:cubicBezTo>
                    <a:pt x="2038" y="7782"/>
                    <a:pt x="401" y="6113"/>
                    <a:pt x="401" y="4092"/>
                  </a:cubicBezTo>
                  <a:cubicBezTo>
                    <a:pt x="401" y="2054"/>
                    <a:pt x="2054" y="402"/>
                    <a:pt x="4091" y="402"/>
                  </a:cubicBezTo>
                  <a:close/>
                  <a:moveTo>
                    <a:pt x="4091" y="1"/>
                  </a:moveTo>
                  <a:cubicBezTo>
                    <a:pt x="1813" y="1"/>
                    <a:pt x="0" y="1846"/>
                    <a:pt x="0" y="4092"/>
                  </a:cubicBezTo>
                  <a:cubicBezTo>
                    <a:pt x="0" y="6338"/>
                    <a:pt x="1829" y="8183"/>
                    <a:pt x="4091" y="8183"/>
                  </a:cubicBezTo>
                  <a:cubicBezTo>
                    <a:pt x="6337" y="8183"/>
                    <a:pt x="8182" y="6338"/>
                    <a:pt x="8182" y="4092"/>
                  </a:cubicBezTo>
                  <a:cubicBezTo>
                    <a:pt x="8182" y="1846"/>
                    <a:pt x="6353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1034675" y="1179125"/>
              <a:ext cx="513400" cy="435200"/>
            </a:xfrm>
            <a:custGeom>
              <a:rect b="b" l="l" r="r" t="t"/>
              <a:pathLst>
                <a:path extrusionOk="0" h="17408" w="20536">
                  <a:moveTo>
                    <a:pt x="17119" y="402"/>
                  </a:moveTo>
                  <a:cubicBezTo>
                    <a:pt x="18803" y="402"/>
                    <a:pt x="20151" y="1765"/>
                    <a:pt x="20151" y="3450"/>
                  </a:cubicBezTo>
                  <a:lnTo>
                    <a:pt x="20151" y="11488"/>
                  </a:lnTo>
                  <a:lnTo>
                    <a:pt x="433" y="11488"/>
                  </a:lnTo>
                  <a:lnTo>
                    <a:pt x="433" y="3450"/>
                  </a:lnTo>
                  <a:cubicBezTo>
                    <a:pt x="433" y="1765"/>
                    <a:pt x="1797" y="402"/>
                    <a:pt x="3482" y="402"/>
                  </a:cubicBezTo>
                  <a:close/>
                  <a:moveTo>
                    <a:pt x="20135" y="11905"/>
                  </a:moveTo>
                  <a:cubicBezTo>
                    <a:pt x="20103" y="13557"/>
                    <a:pt x="18739" y="14857"/>
                    <a:pt x="17087" y="14857"/>
                  </a:cubicBezTo>
                  <a:lnTo>
                    <a:pt x="3482" y="14857"/>
                  </a:lnTo>
                  <a:cubicBezTo>
                    <a:pt x="1829" y="14857"/>
                    <a:pt x="482" y="13541"/>
                    <a:pt x="433" y="11905"/>
                  </a:cubicBezTo>
                  <a:close/>
                  <a:moveTo>
                    <a:pt x="12354" y="15258"/>
                  </a:moveTo>
                  <a:lnTo>
                    <a:pt x="12354" y="16878"/>
                  </a:lnTo>
                  <a:lnTo>
                    <a:pt x="8247" y="16878"/>
                  </a:lnTo>
                  <a:lnTo>
                    <a:pt x="8247" y="15258"/>
                  </a:lnTo>
                  <a:close/>
                  <a:moveTo>
                    <a:pt x="3450" y="1"/>
                  </a:moveTo>
                  <a:cubicBezTo>
                    <a:pt x="1557" y="1"/>
                    <a:pt x="0" y="1541"/>
                    <a:pt x="0" y="3450"/>
                  </a:cubicBezTo>
                  <a:lnTo>
                    <a:pt x="0" y="11809"/>
                  </a:lnTo>
                  <a:cubicBezTo>
                    <a:pt x="0" y="13718"/>
                    <a:pt x="1557" y="15258"/>
                    <a:pt x="3450" y="15258"/>
                  </a:cubicBezTo>
                  <a:lnTo>
                    <a:pt x="7846" y="15258"/>
                  </a:lnTo>
                  <a:lnTo>
                    <a:pt x="7846" y="17007"/>
                  </a:lnTo>
                  <a:lnTo>
                    <a:pt x="6402" y="17007"/>
                  </a:lnTo>
                  <a:cubicBezTo>
                    <a:pt x="6289" y="17007"/>
                    <a:pt x="6209" y="17087"/>
                    <a:pt x="6209" y="17199"/>
                  </a:cubicBezTo>
                  <a:cubicBezTo>
                    <a:pt x="6209" y="17328"/>
                    <a:pt x="6289" y="17408"/>
                    <a:pt x="6402" y="17408"/>
                  </a:cubicBezTo>
                  <a:lnTo>
                    <a:pt x="14199" y="17408"/>
                  </a:lnTo>
                  <a:cubicBezTo>
                    <a:pt x="14311" y="17408"/>
                    <a:pt x="14391" y="17296"/>
                    <a:pt x="14391" y="17199"/>
                  </a:cubicBezTo>
                  <a:cubicBezTo>
                    <a:pt x="14391" y="17087"/>
                    <a:pt x="14311" y="17007"/>
                    <a:pt x="14183" y="17007"/>
                  </a:cubicBezTo>
                  <a:lnTo>
                    <a:pt x="12739" y="17007"/>
                  </a:lnTo>
                  <a:lnTo>
                    <a:pt x="12739" y="15258"/>
                  </a:lnTo>
                  <a:lnTo>
                    <a:pt x="17087" y="15258"/>
                  </a:lnTo>
                  <a:cubicBezTo>
                    <a:pt x="18996" y="15258"/>
                    <a:pt x="20536" y="13718"/>
                    <a:pt x="20536" y="11809"/>
                  </a:cubicBezTo>
                  <a:lnTo>
                    <a:pt x="20536" y="3450"/>
                  </a:lnTo>
                  <a:cubicBezTo>
                    <a:pt x="20536" y="1541"/>
                    <a:pt x="18996" y="1"/>
                    <a:pt x="170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1274125" y="1493575"/>
              <a:ext cx="36125" cy="35725"/>
            </a:xfrm>
            <a:custGeom>
              <a:rect b="b" l="l" r="r" t="t"/>
              <a:pathLst>
                <a:path extrusionOk="0" h="1429" w="1445">
                  <a:moveTo>
                    <a:pt x="722" y="1"/>
                  </a:moveTo>
                  <a:cubicBezTo>
                    <a:pt x="321" y="1"/>
                    <a:pt x="0" y="306"/>
                    <a:pt x="0" y="707"/>
                  </a:cubicBezTo>
                  <a:cubicBezTo>
                    <a:pt x="0" y="1108"/>
                    <a:pt x="321" y="1429"/>
                    <a:pt x="722" y="1429"/>
                  </a:cubicBezTo>
                  <a:cubicBezTo>
                    <a:pt x="1123" y="1429"/>
                    <a:pt x="1444" y="1108"/>
                    <a:pt x="1444" y="707"/>
                  </a:cubicBezTo>
                  <a:cubicBezTo>
                    <a:pt x="1444" y="306"/>
                    <a:pt x="1123" y="1"/>
                    <a:pt x="72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2066675" y="1476325"/>
              <a:ext cx="289200" cy="237475"/>
            </a:xfrm>
            <a:custGeom>
              <a:rect b="b" l="l" r="r" t="t"/>
              <a:pathLst>
                <a:path extrusionOk="0" h="9499" w="11568">
                  <a:moveTo>
                    <a:pt x="7877" y="290"/>
                  </a:moveTo>
                  <a:cubicBezTo>
                    <a:pt x="8519" y="290"/>
                    <a:pt x="9097" y="530"/>
                    <a:pt x="9498" y="947"/>
                  </a:cubicBezTo>
                  <a:cubicBezTo>
                    <a:pt x="9540" y="979"/>
                    <a:pt x="9595" y="1003"/>
                    <a:pt x="9646" y="1003"/>
                  </a:cubicBezTo>
                  <a:cubicBezTo>
                    <a:pt x="9674" y="1003"/>
                    <a:pt x="9700" y="996"/>
                    <a:pt x="9722" y="980"/>
                  </a:cubicBezTo>
                  <a:lnTo>
                    <a:pt x="10332" y="707"/>
                  </a:lnTo>
                  <a:lnTo>
                    <a:pt x="10605" y="578"/>
                  </a:lnTo>
                  <a:lnTo>
                    <a:pt x="10605" y="578"/>
                  </a:lnTo>
                  <a:cubicBezTo>
                    <a:pt x="10428" y="803"/>
                    <a:pt x="10172" y="1060"/>
                    <a:pt x="9979" y="1204"/>
                  </a:cubicBezTo>
                  <a:cubicBezTo>
                    <a:pt x="9947" y="1236"/>
                    <a:pt x="9931" y="1284"/>
                    <a:pt x="9899" y="1316"/>
                  </a:cubicBezTo>
                  <a:lnTo>
                    <a:pt x="9899" y="1365"/>
                  </a:lnTo>
                  <a:cubicBezTo>
                    <a:pt x="9899" y="1429"/>
                    <a:pt x="9899" y="1477"/>
                    <a:pt x="9947" y="1525"/>
                  </a:cubicBezTo>
                  <a:cubicBezTo>
                    <a:pt x="9979" y="1573"/>
                    <a:pt x="10027" y="1605"/>
                    <a:pt x="10091" y="1605"/>
                  </a:cubicBezTo>
                  <a:cubicBezTo>
                    <a:pt x="10091" y="1605"/>
                    <a:pt x="10108" y="1607"/>
                    <a:pt x="10140" y="1607"/>
                  </a:cubicBezTo>
                  <a:cubicBezTo>
                    <a:pt x="10217" y="1607"/>
                    <a:pt x="10383" y="1598"/>
                    <a:pt x="10589" y="1541"/>
                  </a:cubicBezTo>
                  <a:cubicBezTo>
                    <a:pt x="10653" y="1525"/>
                    <a:pt x="10733" y="1509"/>
                    <a:pt x="10829" y="1461"/>
                  </a:cubicBezTo>
                  <a:lnTo>
                    <a:pt x="10829" y="1461"/>
                  </a:lnTo>
                  <a:cubicBezTo>
                    <a:pt x="10749" y="1541"/>
                    <a:pt x="10685" y="1637"/>
                    <a:pt x="10589" y="1718"/>
                  </a:cubicBezTo>
                  <a:cubicBezTo>
                    <a:pt x="10332" y="1990"/>
                    <a:pt x="10172" y="2103"/>
                    <a:pt x="10107" y="2151"/>
                  </a:cubicBezTo>
                  <a:cubicBezTo>
                    <a:pt x="10027" y="2167"/>
                    <a:pt x="9963" y="2247"/>
                    <a:pt x="9963" y="2327"/>
                  </a:cubicBezTo>
                  <a:cubicBezTo>
                    <a:pt x="9867" y="5456"/>
                    <a:pt x="7781" y="8729"/>
                    <a:pt x="4011" y="8921"/>
                  </a:cubicBezTo>
                  <a:cubicBezTo>
                    <a:pt x="3869" y="8937"/>
                    <a:pt x="3727" y="8944"/>
                    <a:pt x="3586" y="8944"/>
                  </a:cubicBezTo>
                  <a:cubicBezTo>
                    <a:pt x="2698" y="8944"/>
                    <a:pt x="1811" y="8649"/>
                    <a:pt x="995" y="8151"/>
                  </a:cubicBezTo>
                  <a:cubicBezTo>
                    <a:pt x="1123" y="8151"/>
                    <a:pt x="1219" y="8167"/>
                    <a:pt x="1348" y="8167"/>
                  </a:cubicBezTo>
                  <a:cubicBezTo>
                    <a:pt x="2118" y="8167"/>
                    <a:pt x="2920" y="7878"/>
                    <a:pt x="3626" y="7349"/>
                  </a:cubicBezTo>
                  <a:cubicBezTo>
                    <a:pt x="3690" y="7301"/>
                    <a:pt x="3706" y="7220"/>
                    <a:pt x="3706" y="7140"/>
                  </a:cubicBezTo>
                  <a:cubicBezTo>
                    <a:pt x="3690" y="7060"/>
                    <a:pt x="3642" y="6996"/>
                    <a:pt x="3562" y="6980"/>
                  </a:cubicBezTo>
                  <a:cubicBezTo>
                    <a:pt x="3080" y="6835"/>
                    <a:pt x="1813" y="6386"/>
                    <a:pt x="1621" y="5761"/>
                  </a:cubicBezTo>
                  <a:lnTo>
                    <a:pt x="2439" y="5744"/>
                  </a:lnTo>
                  <a:cubicBezTo>
                    <a:pt x="2551" y="5744"/>
                    <a:pt x="2615" y="5664"/>
                    <a:pt x="2647" y="5552"/>
                  </a:cubicBezTo>
                  <a:cubicBezTo>
                    <a:pt x="2663" y="5456"/>
                    <a:pt x="2599" y="5375"/>
                    <a:pt x="2503" y="5343"/>
                  </a:cubicBezTo>
                  <a:cubicBezTo>
                    <a:pt x="2503" y="5343"/>
                    <a:pt x="1877" y="5135"/>
                    <a:pt x="1556" y="4862"/>
                  </a:cubicBezTo>
                  <a:cubicBezTo>
                    <a:pt x="1075" y="4429"/>
                    <a:pt x="818" y="3899"/>
                    <a:pt x="786" y="3547"/>
                  </a:cubicBezTo>
                  <a:lnTo>
                    <a:pt x="786" y="3547"/>
                  </a:lnTo>
                  <a:cubicBezTo>
                    <a:pt x="834" y="3579"/>
                    <a:pt x="899" y="3595"/>
                    <a:pt x="979" y="3627"/>
                  </a:cubicBezTo>
                  <a:cubicBezTo>
                    <a:pt x="1248" y="3729"/>
                    <a:pt x="1497" y="3740"/>
                    <a:pt x="1594" y="3740"/>
                  </a:cubicBezTo>
                  <a:cubicBezTo>
                    <a:pt x="1619" y="3740"/>
                    <a:pt x="1633" y="3739"/>
                    <a:pt x="1637" y="3739"/>
                  </a:cubicBezTo>
                  <a:cubicBezTo>
                    <a:pt x="1717" y="3739"/>
                    <a:pt x="1797" y="3675"/>
                    <a:pt x="1829" y="3595"/>
                  </a:cubicBezTo>
                  <a:cubicBezTo>
                    <a:pt x="1845" y="3514"/>
                    <a:pt x="1829" y="3418"/>
                    <a:pt x="1749" y="3370"/>
                  </a:cubicBezTo>
                  <a:cubicBezTo>
                    <a:pt x="1588" y="3258"/>
                    <a:pt x="1123" y="2873"/>
                    <a:pt x="979" y="2504"/>
                  </a:cubicBezTo>
                  <a:cubicBezTo>
                    <a:pt x="786" y="1942"/>
                    <a:pt x="802" y="1268"/>
                    <a:pt x="947" y="867"/>
                  </a:cubicBezTo>
                  <a:lnTo>
                    <a:pt x="947" y="867"/>
                  </a:lnTo>
                  <a:cubicBezTo>
                    <a:pt x="1187" y="1172"/>
                    <a:pt x="1685" y="1653"/>
                    <a:pt x="2808" y="2215"/>
                  </a:cubicBezTo>
                  <a:cubicBezTo>
                    <a:pt x="3786" y="2712"/>
                    <a:pt x="4813" y="3017"/>
                    <a:pt x="5615" y="3049"/>
                  </a:cubicBezTo>
                  <a:cubicBezTo>
                    <a:pt x="5631" y="3065"/>
                    <a:pt x="5680" y="3065"/>
                    <a:pt x="5696" y="3065"/>
                  </a:cubicBezTo>
                  <a:cubicBezTo>
                    <a:pt x="5792" y="3065"/>
                    <a:pt x="5888" y="2969"/>
                    <a:pt x="5888" y="2857"/>
                  </a:cubicBezTo>
                  <a:cubicBezTo>
                    <a:pt x="5888" y="2809"/>
                    <a:pt x="5888" y="2792"/>
                    <a:pt x="5872" y="2744"/>
                  </a:cubicBezTo>
                  <a:cubicBezTo>
                    <a:pt x="5840" y="2584"/>
                    <a:pt x="5792" y="2295"/>
                    <a:pt x="5792" y="2087"/>
                  </a:cubicBezTo>
                  <a:cubicBezTo>
                    <a:pt x="5792" y="1092"/>
                    <a:pt x="6738" y="290"/>
                    <a:pt x="7877" y="290"/>
                  </a:cubicBezTo>
                  <a:close/>
                  <a:moveTo>
                    <a:pt x="7894" y="1"/>
                  </a:moveTo>
                  <a:cubicBezTo>
                    <a:pt x="6514" y="1"/>
                    <a:pt x="5407" y="980"/>
                    <a:pt x="5407" y="2199"/>
                  </a:cubicBezTo>
                  <a:cubicBezTo>
                    <a:pt x="5407" y="2327"/>
                    <a:pt x="5423" y="2552"/>
                    <a:pt x="5455" y="2744"/>
                  </a:cubicBezTo>
                  <a:cubicBezTo>
                    <a:pt x="4749" y="2664"/>
                    <a:pt x="3851" y="2391"/>
                    <a:pt x="3000" y="1958"/>
                  </a:cubicBezTo>
                  <a:cubicBezTo>
                    <a:pt x="1332" y="1124"/>
                    <a:pt x="1155" y="546"/>
                    <a:pt x="1155" y="546"/>
                  </a:cubicBezTo>
                  <a:cubicBezTo>
                    <a:pt x="1139" y="466"/>
                    <a:pt x="1091" y="402"/>
                    <a:pt x="1011" y="386"/>
                  </a:cubicBezTo>
                  <a:cubicBezTo>
                    <a:pt x="993" y="377"/>
                    <a:pt x="973" y="373"/>
                    <a:pt x="952" y="373"/>
                  </a:cubicBezTo>
                  <a:cubicBezTo>
                    <a:pt x="898" y="373"/>
                    <a:pt x="841" y="399"/>
                    <a:pt x="818" y="434"/>
                  </a:cubicBezTo>
                  <a:cubicBezTo>
                    <a:pt x="481" y="803"/>
                    <a:pt x="321" y="1910"/>
                    <a:pt x="642" y="2760"/>
                  </a:cubicBezTo>
                  <a:cubicBezTo>
                    <a:pt x="722" y="2969"/>
                    <a:pt x="834" y="3161"/>
                    <a:pt x="979" y="3322"/>
                  </a:cubicBezTo>
                  <a:cubicBezTo>
                    <a:pt x="834" y="3274"/>
                    <a:pt x="786" y="3226"/>
                    <a:pt x="786" y="3226"/>
                  </a:cubicBezTo>
                  <a:cubicBezTo>
                    <a:pt x="752" y="3203"/>
                    <a:pt x="702" y="3180"/>
                    <a:pt x="653" y="3180"/>
                  </a:cubicBezTo>
                  <a:cubicBezTo>
                    <a:pt x="633" y="3180"/>
                    <a:pt x="613" y="3184"/>
                    <a:pt x="594" y="3194"/>
                  </a:cubicBezTo>
                  <a:cubicBezTo>
                    <a:pt x="546" y="3210"/>
                    <a:pt x="481" y="3242"/>
                    <a:pt x="465" y="3306"/>
                  </a:cubicBezTo>
                  <a:cubicBezTo>
                    <a:pt x="241" y="3835"/>
                    <a:pt x="626" y="4686"/>
                    <a:pt x="1316" y="5311"/>
                  </a:cubicBezTo>
                  <a:cubicBezTo>
                    <a:pt x="1396" y="5392"/>
                    <a:pt x="1508" y="5456"/>
                    <a:pt x="1604" y="5520"/>
                  </a:cubicBezTo>
                  <a:lnTo>
                    <a:pt x="1444" y="5520"/>
                  </a:lnTo>
                  <a:cubicBezTo>
                    <a:pt x="1348" y="5520"/>
                    <a:pt x="1268" y="5600"/>
                    <a:pt x="1235" y="5696"/>
                  </a:cubicBezTo>
                  <a:cubicBezTo>
                    <a:pt x="1187" y="6579"/>
                    <a:pt x="2423" y="7140"/>
                    <a:pt x="3113" y="7381"/>
                  </a:cubicBezTo>
                  <a:cubicBezTo>
                    <a:pt x="2567" y="7718"/>
                    <a:pt x="1990" y="7894"/>
                    <a:pt x="1396" y="7894"/>
                  </a:cubicBezTo>
                  <a:cubicBezTo>
                    <a:pt x="1027" y="7894"/>
                    <a:pt x="642" y="7846"/>
                    <a:pt x="273" y="7734"/>
                  </a:cubicBezTo>
                  <a:cubicBezTo>
                    <a:pt x="260" y="7732"/>
                    <a:pt x="248" y="7731"/>
                    <a:pt x="236" y="7731"/>
                  </a:cubicBezTo>
                  <a:cubicBezTo>
                    <a:pt x="156" y="7731"/>
                    <a:pt x="88" y="7776"/>
                    <a:pt x="32" y="7846"/>
                  </a:cubicBezTo>
                  <a:cubicBezTo>
                    <a:pt x="0" y="7926"/>
                    <a:pt x="16" y="8023"/>
                    <a:pt x="80" y="8087"/>
                  </a:cubicBezTo>
                  <a:cubicBezTo>
                    <a:pt x="1203" y="9001"/>
                    <a:pt x="2519" y="9499"/>
                    <a:pt x="3802" y="9499"/>
                  </a:cubicBezTo>
                  <a:cubicBezTo>
                    <a:pt x="3835" y="9370"/>
                    <a:pt x="3931" y="9370"/>
                    <a:pt x="4011" y="9370"/>
                  </a:cubicBezTo>
                  <a:cubicBezTo>
                    <a:pt x="7974" y="9162"/>
                    <a:pt x="10188" y="5777"/>
                    <a:pt x="10348" y="2504"/>
                  </a:cubicBezTo>
                  <a:cubicBezTo>
                    <a:pt x="10444" y="2440"/>
                    <a:pt x="10605" y="2311"/>
                    <a:pt x="10862" y="2038"/>
                  </a:cubicBezTo>
                  <a:cubicBezTo>
                    <a:pt x="11263" y="1637"/>
                    <a:pt x="11535" y="1188"/>
                    <a:pt x="11535" y="1156"/>
                  </a:cubicBezTo>
                  <a:cubicBezTo>
                    <a:pt x="11567" y="1076"/>
                    <a:pt x="11551" y="996"/>
                    <a:pt x="11503" y="947"/>
                  </a:cubicBezTo>
                  <a:cubicBezTo>
                    <a:pt x="11482" y="905"/>
                    <a:pt x="11432" y="883"/>
                    <a:pt x="11377" y="883"/>
                  </a:cubicBezTo>
                  <a:cubicBezTo>
                    <a:pt x="11350" y="883"/>
                    <a:pt x="11321" y="889"/>
                    <a:pt x="11295" y="899"/>
                  </a:cubicBezTo>
                  <a:cubicBezTo>
                    <a:pt x="11166" y="947"/>
                    <a:pt x="10910" y="1060"/>
                    <a:pt x="10701" y="1140"/>
                  </a:cubicBezTo>
                  <a:cubicBezTo>
                    <a:pt x="10926" y="915"/>
                    <a:pt x="11134" y="659"/>
                    <a:pt x="11182" y="482"/>
                  </a:cubicBezTo>
                  <a:cubicBezTo>
                    <a:pt x="11231" y="386"/>
                    <a:pt x="11214" y="274"/>
                    <a:pt x="11166" y="193"/>
                  </a:cubicBezTo>
                  <a:cubicBezTo>
                    <a:pt x="11166" y="177"/>
                    <a:pt x="11150" y="177"/>
                    <a:pt x="11134" y="161"/>
                  </a:cubicBezTo>
                  <a:lnTo>
                    <a:pt x="11102" y="161"/>
                  </a:lnTo>
                  <a:lnTo>
                    <a:pt x="11086" y="145"/>
                  </a:lnTo>
                  <a:lnTo>
                    <a:pt x="10926" y="145"/>
                  </a:lnTo>
                  <a:lnTo>
                    <a:pt x="10188" y="466"/>
                  </a:lnTo>
                  <a:lnTo>
                    <a:pt x="9706" y="675"/>
                  </a:lnTo>
                  <a:cubicBezTo>
                    <a:pt x="9241" y="242"/>
                    <a:pt x="8583" y="1"/>
                    <a:pt x="789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682925" y="858250"/>
              <a:ext cx="321700" cy="218625"/>
            </a:xfrm>
            <a:custGeom>
              <a:rect b="b" l="l" r="r" t="t"/>
              <a:pathLst>
                <a:path extrusionOk="0" h="8745" w="12868">
                  <a:moveTo>
                    <a:pt x="12033" y="1"/>
                  </a:moveTo>
                  <a:cubicBezTo>
                    <a:pt x="12322" y="691"/>
                    <a:pt x="12498" y="1477"/>
                    <a:pt x="12498" y="2295"/>
                  </a:cubicBezTo>
                  <a:cubicBezTo>
                    <a:pt x="12498" y="5632"/>
                    <a:pt x="9787" y="8344"/>
                    <a:pt x="6450" y="8344"/>
                  </a:cubicBezTo>
                  <a:cubicBezTo>
                    <a:pt x="5407" y="8344"/>
                    <a:pt x="4364" y="8055"/>
                    <a:pt x="3450" y="7541"/>
                  </a:cubicBezTo>
                  <a:cubicBezTo>
                    <a:pt x="3401" y="7525"/>
                    <a:pt x="3385" y="7525"/>
                    <a:pt x="3353" y="7525"/>
                  </a:cubicBezTo>
                  <a:cubicBezTo>
                    <a:pt x="3321" y="7525"/>
                    <a:pt x="3305" y="7525"/>
                    <a:pt x="3289" y="7541"/>
                  </a:cubicBezTo>
                  <a:lnTo>
                    <a:pt x="1187" y="8263"/>
                  </a:lnTo>
                  <a:lnTo>
                    <a:pt x="1621" y="6033"/>
                  </a:lnTo>
                  <a:cubicBezTo>
                    <a:pt x="1637" y="5969"/>
                    <a:pt x="1621" y="5921"/>
                    <a:pt x="1588" y="5873"/>
                  </a:cubicBezTo>
                  <a:cubicBezTo>
                    <a:pt x="818" y="4830"/>
                    <a:pt x="417" y="3611"/>
                    <a:pt x="417" y="2327"/>
                  </a:cubicBezTo>
                  <a:cubicBezTo>
                    <a:pt x="417" y="1509"/>
                    <a:pt x="578" y="723"/>
                    <a:pt x="883" y="17"/>
                  </a:cubicBezTo>
                  <a:lnTo>
                    <a:pt x="465" y="17"/>
                  </a:lnTo>
                  <a:cubicBezTo>
                    <a:pt x="177" y="739"/>
                    <a:pt x="32" y="1525"/>
                    <a:pt x="32" y="2327"/>
                  </a:cubicBezTo>
                  <a:cubicBezTo>
                    <a:pt x="0" y="3675"/>
                    <a:pt x="401" y="4958"/>
                    <a:pt x="1187" y="6033"/>
                  </a:cubicBezTo>
                  <a:lnTo>
                    <a:pt x="690" y="8520"/>
                  </a:lnTo>
                  <a:cubicBezTo>
                    <a:pt x="674" y="8600"/>
                    <a:pt x="722" y="8664"/>
                    <a:pt x="754" y="8697"/>
                  </a:cubicBezTo>
                  <a:cubicBezTo>
                    <a:pt x="802" y="8745"/>
                    <a:pt x="834" y="8745"/>
                    <a:pt x="899" y="8745"/>
                  </a:cubicBezTo>
                  <a:cubicBezTo>
                    <a:pt x="915" y="8745"/>
                    <a:pt x="947" y="8745"/>
                    <a:pt x="963" y="8729"/>
                  </a:cubicBezTo>
                  <a:lnTo>
                    <a:pt x="3305" y="7926"/>
                  </a:lnTo>
                  <a:cubicBezTo>
                    <a:pt x="4268" y="8456"/>
                    <a:pt x="5327" y="8745"/>
                    <a:pt x="6434" y="8745"/>
                  </a:cubicBezTo>
                  <a:cubicBezTo>
                    <a:pt x="9979" y="8745"/>
                    <a:pt x="12867" y="5857"/>
                    <a:pt x="12867" y="2295"/>
                  </a:cubicBezTo>
                  <a:cubicBezTo>
                    <a:pt x="12867" y="1477"/>
                    <a:pt x="12707" y="723"/>
                    <a:pt x="1245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2675" y="858675"/>
              <a:ext cx="201375" cy="150425"/>
            </a:xfrm>
            <a:custGeom>
              <a:rect b="b" l="l" r="r" t="t"/>
              <a:pathLst>
                <a:path extrusionOk="0" h="6017" w="8055">
                  <a:moveTo>
                    <a:pt x="113" y="0"/>
                  </a:moveTo>
                  <a:cubicBezTo>
                    <a:pt x="1" y="321"/>
                    <a:pt x="33" y="738"/>
                    <a:pt x="177" y="1332"/>
                  </a:cubicBezTo>
                  <a:cubicBezTo>
                    <a:pt x="402" y="2326"/>
                    <a:pt x="1380" y="3417"/>
                    <a:pt x="2327" y="4332"/>
                  </a:cubicBezTo>
                  <a:cubicBezTo>
                    <a:pt x="3338" y="5359"/>
                    <a:pt x="5247" y="6016"/>
                    <a:pt x="6113" y="6016"/>
                  </a:cubicBezTo>
                  <a:cubicBezTo>
                    <a:pt x="6947" y="6016"/>
                    <a:pt x="7509" y="5455"/>
                    <a:pt x="7718" y="5262"/>
                  </a:cubicBezTo>
                  <a:lnTo>
                    <a:pt x="7734" y="5230"/>
                  </a:lnTo>
                  <a:cubicBezTo>
                    <a:pt x="7974" y="4990"/>
                    <a:pt x="8054" y="4364"/>
                    <a:pt x="8054" y="4171"/>
                  </a:cubicBezTo>
                  <a:cubicBezTo>
                    <a:pt x="8054" y="3915"/>
                    <a:pt x="7894" y="3770"/>
                    <a:pt x="7798" y="3722"/>
                  </a:cubicBezTo>
                  <a:cubicBezTo>
                    <a:pt x="7685" y="3674"/>
                    <a:pt x="6562" y="3128"/>
                    <a:pt x="6290" y="2984"/>
                  </a:cubicBezTo>
                  <a:cubicBezTo>
                    <a:pt x="6201" y="2942"/>
                    <a:pt x="6117" y="2925"/>
                    <a:pt x="6040" y="2925"/>
                  </a:cubicBezTo>
                  <a:cubicBezTo>
                    <a:pt x="5823" y="2925"/>
                    <a:pt x="5659" y="3057"/>
                    <a:pt x="5600" y="3128"/>
                  </a:cubicBezTo>
                  <a:cubicBezTo>
                    <a:pt x="5407" y="3385"/>
                    <a:pt x="5070" y="3802"/>
                    <a:pt x="5006" y="3866"/>
                  </a:cubicBezTo>
                  <a:cubicBezTo>
                    <a:pt x="4990" y="3883"/>
                    <a:pt x="4958" y="3883"/>
                    <a:pt x="4942" y="3883"/>
                  </a:cubicBezTo>
                  <a:cubicBezTo>
                    <a:pt x="4782" y="3834"/>
                    <a:pt x="3883" y="3465"/>
                    <a:pt x="3418" y="2984"/>
                  </a:cubicBezTo>
                  <a:cubicBezTo>
                    <a:pt x="2985" y="2551"/>
                    <a:pt x="2712" y="2166"/>
                    <a:pt x="2536" y="1925"/>
                  </a:cubicBezTo>
                  <a:cubicBezTo>
                    <a:pt x="2503" y="1861"/>
                    <a:pt x="2455" y="1829"/>
                    <a:pt x="2439" y="1781"/>
                  </a:cubicBezTo>
                  <a:cubicBezTo>
                    <a:pt x="2375" y="1685"/>
                    <a:pt x="2423" y="1604"/>
                    <a:pt x="2439" y="1588"/>
                  </a:cubicBezTo>
                  <a:cubicBezTo>
                    <a:pt x="2503" y="1524"/>
                    <a:pt x="2776" y="1235"/>
                    <a:pt x="2905" y="1043"/>
                  </a:cubicBezTo>
                  <a:cubicBezTo>
                    <a:pt x="3065" y="802"/>
                    <a:pt x="3017" y="545"/>
                    <a:pt x="2953" y="417"/>
                  </a:cubicBezTo>
                  <a:cubicBezTo>
                    <a:pt x="2953" y="401"/>
                    <a:pt x="2872" y="225"/>
                    <a:pt x="2776" y="0"/>
                  </a:cubicBezTo>
                  <a:lnTo>
                    <a:pt x="2343" y="0"/>
                  </a:lnTo>
                  <a:cubicBezTo>
                    <a:pt x="2439" y="225"/>
                    <a:pt x="2519" y="433"/>
                    <a:pt x="2584" y="578"/>
                  </a:cubicBezTo>
                  <a:cubicBezTo>
                    <a:pt x="2584" y="578"/>
                    <a:pt x="2616" y="722"/>
                    <a:pt x="2536" y="834"/>
                  </a:cubicBezTo>
                  <a:cubicBezTo>
                    <a:pt x="2423" y="1043"/>
                    <a:pt x="2118" y="1348"/>
                    <a:pt x="2118" y="1348"/>
                  </a:cubicBezTo>
                  <a:lnTo>
                    <a:pt x="2102" y="1364"/>
                  </a:lnTo>
                  <a:cubicBezTo>
                    <a:pt x="1990" y="1476"/>
                    <a:pt x="1878" y="1781"/>
                    <a:pt x="2102" y="2070"/>
                  </a:cubicBezTo>
                  <a:cubicBezTo>
                    <a:pt x="2118" y="2102"/>
                    <a:pt x="2150" y="2150"/>
                    <a:pt x="2199" y="2198"/>
                  </a:cubicBezTo>
                  <a:cubicBezTo>
                    <a:pt x="2375" y="2471"/>
                    <a:pt x="2632" y="2840"/>
                    <a:pt x="3113" y="3305"/>
                  </a:cubicBezTo>
                  <a:cubicBezTo>
                    <a:pt x="3707" y="3883"/>
                    <a:pt x="4766" y="4300"/>
                    <a:pt x="4830" y="4316"/>
                  </a:cubicBezTo>
                  <a:cubicBezTo>
                    <a:pt x="4846" y="4316"/>
                    <a:pt x="4846" y="4316"/>
                    <a:pt x="4862" y="4332"/>
                  </a:cubicBezTo>
                  <a:cubicBezTo>
                    <a:pt x="4865" y="4332"/>
                    <a:pt x="4873" y="4332"/>
                    <a:pt x="4887" y="4332"/>
                  </a:cubicBezTo>
                  <a:cubicBezTo>
                    <a:pt x="4956" y="4332"/>
                    <a:pt x="5145" y="4321"/>
                    <a:pt x="5279" y="4187"/>
                  </a:cubicBezTo>
                  <a:cubicBezTo>
                    <a:pt x="5391" y="4091"/>
                    <a:pt x="5824" y="3530"/>
                    <a:pt x="5921" y="3417"/>
                  </a:cubicBezTo>
                  <a:cubicBezTo>
                    <a:pt x="5945" y="3393"/>
                    <a:pt x="5998" y="3359"/>
                    <a:pt x="6072" y="3359"/>
                  </a:cubicBezTo>
                  <a:cubicBezTo>
                    <a:pt x="6095" y="3359"/>
                    <a:pt x="6119" y="3362"/>
                    <a:pt x="6145" y="3369"/>
                  </a:cubicBezTo>
                  <a:cubicBezTo>
                    <a:pt x="6434" y="3497"/>
                    <a:pt x="7637" y="4091"/>
                    <a:pt x="7653" y="4107"/>
                  </a:cubicBezTo>
                  <a:cubicBezTo>
                    <a:pt x="7653" y="4107"/>
                    <a:pt x="7669" y="4139"/>
                    <a:pt x="7669" y="4187"/>
                  </a:cubicBezTo>
                  <a:cubicBezTo>
                    <a:pt x="7669" y="4412"/>
                    <a:pt x="7573" y="4861"/>
                    <a:pt x="7477" y="4973"/>
                  </a:cubicBezTo>
                  <a:lnTo>
                    <a:pt x="7445" y="4990"/>
                  </a:lnTo>
                  <a:cubicBezTo>
                    <a:pt x="7268" y="5166"/>
                    <a:pt x="6803" y="5631"/>
                    <a:pt x="6129" y="5631"/>
                  </a:cubicBezTo>
                  <a:cubicBezTo>
                    <a:pt x="5439" y="5631"/>
                    <a:pt x="3594" y="5038"/>
                    <a:pt x="2632" y="4075"/>
                  </a:cubicBezTo>
                  <a:cubicBezTo>
                    <a:pt x="1749" y="3193"/>
                    <a:pt x="819" y="2150"/>
                    <a:pt x="610" y="1235"/>
                  </a:cubicBezTo>
                  <a:cubicBezTo>
                    <a:pt x="466" y="594"/>
                    <a:pt x="450" y="257"/>
                    <a:pt x="51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1722125" y="863075"/>
              <a:ext cx="416350" cy="384275"/>
            </a:xfrm>
            <a:custGeom>
              <a:rect b="b" l="l" r="r" t="t"/>
              <a:pathLst>
                <a:path extrusionOk="0" h="15371" w="16654">
                  <a:moveTo>
                    <a:pt x="11007" y="418"/>
                  </a:moveTo>
                  <a:cubicBezTo>
                    <a:pt x="13894" y="418"/>
                    <a:pt x="16269" y="2776"/>
                    <a:pt x="16269" y="5680"/>
                  </a:cubicBezTo>
                  <a:cubicBezTo>
                    <a:pt x="16253" y="8552"/>
                    <a:pt x="13894" y="10894"/>
                    <a:pt x="11007" y="10894"/>
                  </a:cubicBezTo>
                  <a:cubicBezTo>
                    <a:pt x="10445" y="10894"/>
                    <a:pt x="9884" y="10798"/>
                    <a:pt x="9354" y="10621"/>
                  </a:cubicBezTo>
                  <a:cubicBezTo>
                    <a:pt x="9322" y="10621"/>
                    <a:pt x="9306" y="10589"/>
                    <a:pt x="9274" y="10589"/>
                  </a:cubicBezTo>
                  <a:cubicBezTo>
                    <a:pt x="9194" y="10573"/>
                    <a:pt x="9130" y="10541"/>
                    <a:pt x="9049" y="10509"/>
                  </a:cubicBezTo>
                  <a:cubicBezTo>
                    <a:pt x="9001" y="10493"/>
                    <a:pt x="8985" y="10493"/>
                    <a:pt x="8953" y="10477"/>
                  </a:cubicBezTo>
                  <a:cubicBezTo>
                    <a:pt x="8889" y="10461"/>
                    <a:pt x="8809" y="10413"/>
                    <a:pt x="8744" y="10381"/>
                  </a:cubicBezTo>
                  <a:cubicBezTo>
                    <a:pt x="8728" y="10349"/>
                    <a:pt x="8680" y="10349"/>
                    <a:pt x="8664" y="10332"/>
                  </a:cubicBezTo>
                  <a:cubicBezTo>
                    <a:pt x="8568" y="10300"/>
                    <a:pt x="8488" y="10236"/>
                    <a:pt x="8392" y="10188"/>
                  </a:cubicBezTo>
                  <a:cubicBezTo>
                    <a:pt x="8359" y="10172"/>
                    <a:pt x="8343" y="10172"/>
                    <a:pt x="8311" y="10172"/>
                  </a:cubicBezTo>
                  <a:lnTo>
                    <a:pt x="8263" y="10172"/>
                  </a:lnTo>
                  <a:cubicBezTo>
                    <a:pt x="8247" y="10172"/>
                    <a:pt x="8231" y="10172"/>
                    <a:pt x="8199" y="10188"/>
                  </a:cubicBezTo>
                  <a:lnTo>
                    <a:pt x="6418" y="10814"/>
                  </a:lnTo>
                  <a:lnTo>
                    <a:pt x="6418" y="10814"/>
                  </a:lnTo>
                  <a:lnTo>
                    <a:pt x="6787" y="8905"/>
                  </a:lnTo>
                  <a:cubicBezTo>
                    <a:pt x="6803" y="8856"/>
                    <a:pt x="6787" y="8792"/>
                    <a:pt x="6739" y="8744"/>
                  </a:cubicBezTo>
                  <a:cubicBezTo>
                    <a:pt x="6659" y="8648"/>
                    <a:pt x="6595" y="8552"/>
                    <a:pt x="6514" y="8423"/>
                  </a:cubicBezTo>
                  <a:cubicBezTo>
                    <a:pt x="6498" y="8391"/>
                    <a:pt x="6466" y="8327"/>
                    <a:pt x="6434" y="8295"/>
                  </a:cubicBezTo>
                  <a:cubicBezTo>
                    <a:pt x="6402" y="8231"/>
                    <a:pt x="6354" y="8167"/>
                    <a:pt x="6338" y="8102"/>
                  </a:cubicBezTo>
                  <a:cubicBezTo>
                    <a:pt x="6306" y="8054"/>
                    <a:pt x="6274" y="7990"/>
                    <a:pt x="6242" y="7926"/>
                  </a:cubicBezTo>
                  <a:cubicBezTo>
                    <a:pt x="6226" y="7878"/>
                    <a:pt x="6194" y="7830"/>
                    <a:pt x="6178" y="7782"/>
                  </a:cubicBezTo>
                  <a:cubicBezTo>
                    <a:pt x="6145" y="7701"/>
                    <a:pt x="6113" y="7637"/>
                    <a:pt x="6097" y="7557"/>
                  </a:cubicBezTo>
                  <a:cubicBezTo>
                    <a:pt x="6081" y="7525"/>
                    <a:pt x="6081" y="7477"/>
                    <a:pt x="6065" y="7445"/>
                  </a:cubicBezTo>
                  <a:cubicBezTo>
                    <a:pt x="6033" y="7364"/>
                    <a:pt x="6001" y="7284"/>
                    <a:pt x="5985" y="7204"/>
                  </a:cubicBezTo>
                  <a:cubicBezTo>
                    <a:pt x="5985" y="7188"/>
                    <a:pt x="5953" y="7140"/>
                    <a:pt x="5953" y="7124"/>
                  </a:cubicBezTo>
                  <a:cubicBezTo>
                    <a:pt x="5873" y="6819"/>
                    <a:pt x="5792" y="6498"/>
                    <a:pt x="5776" y="6177"/>
                  </a:cubicBezTo>
                  <a:cubicBezTo>
                    <a:pt x="5760" y="6017"/>
                    <a:pt x="5760" y="5840"/>
                    <a:pt x="5760" y="5680"/>
                  </a:cubicBezTo>
                  <a:cubicBezTo>
                    <a:pt x="5760" y="2792"/>
                    <a:pt x="8103" y="418"/>
                    <a:pt x="11007" y="418"/>
                  </a:cubicBezTo>
                  <a:close/>
                  <a:moveTo>
                    <a:pt x="4750" y="6273"/>
                  </a:moveTo>
                  <a:cubicBezTo>
                    <a:pt x="4974" y="6273"/>
                    <a:pt x="5183" y="6306"/>
                    <a:pt x="5391" y="6322"/>
                  </a:cubicBezTo>
                  <a:lnTo>
                    <a:pt x="5391" y="6386"/>
                  </a:lnTo>
                  <a:cubicBezTo>
                    <a:pt x="5423" y="6466"/>
                    <a:pt x="5423" y="6546"/>
                    <a:pt x="5440" y="6626"/>
                  </a:cubicBezTo>
                  <a:cubicBezTo>
                    <a:pt x="5440" y="6659"/>
                    <a:pt x="5456" y="6707"/>
                    <a:pt x="5456" y="6739"/>
                  </a:cubicBezTo>
                  <a:cubicBezTo>
                    <a:pt x="5472" y="6819"/>
                    <a:pt x="5488" y="6915"/>
                    <a:pt x="5520" y="6995"/>
                  </a:cubicBezTo>
                  <a:cubicBezTo>
                    <a:pt x="5552" y="7204"/>
                    <a:pt x="5632" y="7397"/>
                    <a:pt x="5696" y="7589"/>
                  </a:cubicBezTo>
                  <a:cubicBezTo>
                    <a:pt x="5712" y="7621"/>
                    <a:pt x="5712" y="7637"/>
                    <a:pt x="5728" y="7685"/>
                  </a:cubicBezTo>
                  <a:cubicBezTo>
                    <a:pt x="5760" y="7766"/>
                    <a:pt x="5792" y="7830"/>
                    <a:pt x="5841" y="7910"/>
                  </a:cubicBezTo>
                  <a:cubicBezTo>
                    <a:pt x="5857" y="7958"/>
                    <a:pt x="5873" y="8006"/>
                    <a:pt x="5889" y="8038"/>
                  </a:cubicBezTo>
                  <a:cubicBezTo>
                    <a:pt x="5921" y="8102"/>
                    <a:pt x="5953" y="8167"/>
                    <a:pt x="6001" y="8231"/>
                  </a:cubicBezTo>
                  <a:cubicBezTo>
                    <a:pt x="6033" y="8279"/>
                    <a:pt x="6065" y="8343"/>
                    <a:pt x="6097" y="8407"/>
                  </a:cubicBezTo>
                  <a:cubicBezTo>
                    <a:pt x="6113" y="8439"/>
                    <a:pt x="6161" y="8504"/>
                    <a:pt x="6178" y="8552"/>
                  </a:cubicBezTo>
                  <a:cubicBezTo>
                    <a:pt x="6242" y="8648"/>
                    <a:pt x="6322" y="8760"/>
                    <a:pt x="6370" y="8873"/>
                  </a:cubicBezTo>
                  <a:lnTo>
                    <a:pt x="6370" y="8889"/>
                  </a:lnTo>
                  <a:lnTo>
                    <a:pt x="6081" y="10445"/>
                  </a:lnTo>
                  <a:cubicBezTo>
                    <a:pt x="6033" y="10397"/>
                    <a:pt x="5953" y="10332"/>
                    <a:pt x="5873" y="10332"/>
                  </a:cubicBezTo>
                  <a:cubicBezTo>
                    <a:pt x="5728" y="10332"/>
                    <a:pt x="5616" y="10445"/>
                    <a:pt x="5616" y="10589"/>
                  </a:cubicBezTo>
                  <a:cubicBezTo>
                    <a:pt x="5616" y="10734"/>
                    <a:pt x="5728" y="10846"/>
                    <a:pt x="5873" y="10846"/>
                  </a:cubicBezTo>
                  <a:cubicBezTo>
                    <a:pt x="5937" y="10846"/>
                    <a:pt x="5969" y="10830"/>
                    <a:pt x="6017" y="10814"/>
                  </a:cubicBezTo>
                  <a:lnTo>
                    <a:pt x="6017" y="10814"/>
                  </a:lnTo>
                  <a:lnTo>
                    <a:pt x="5969" y="11054"/>
                  </a:lnTo>
                  <a:cubicBezTo>
                    <a:pt x="5953" y="11135"/>
                    <a:pt x="6001" y="11199"/>
                    <a:pt x="6033" y="11231"/>
                  </a:cubicBezTo>
                  <a:cubicBezTo>
                    <a:pt x="6065" y="11247"/>
                    <a:pt x="6081" y="11247"/>
                    <a:pt x="6097" y="11279"/>
                  </a:cubicBezTo>
                  <a:lnTo>
                    <a:pt x="6178" y="11279"/>
                  </a:lnTo>
                  <a:cubicBezTo>
                    <a:pt x="6194" y="11279"/>
                    <a:pt x="6226" y="11279"/>
                    <a:pt x="6242" y="11247"/>
                  </a:cubicBezTo>
                  <a:lnTo>
                    <a:pt x="8279" y="10557"/>
                  </a:lnTo>
                  <a:lnTo>
                    <a:pt x="8648" y="10734"/>
                  </a:lnTo>
                  <a:cubicBezTo>
                    <a:pt x="8680" y="10750"/>
                    <a:pt x="8728" y="10766"/>
                    <a:pt x="8744" y="10766"/>
                  </a:cubicBezTo>
                  <a:cubicBezTo>
                    <a:pt x="8841" y="10814"/>
                    <a:pt x="8921" y="10846"/>
                    <a:pt x="9033" y="10894"/>
                  </a:cubicBezTo>
                  <a:cubicBezTo>
                    <a:pt x="9049" y="10894"/>
                    <a:pt x="9065" y="10910"/>
                    <a:pt x="9081" y="10910"/>
                  </a:cubicBezTo>
                  <a:cubicBezTo>
                    <a:pt x="9001" y="11760"/>
                    <a:pt x="8728" y="12514"/>
                    <a:pt x="8263" y="13156"/>
                  </a:cubicBezTo>
                  <a:cubicBezTo>
                    <a:pt x="8231" y="13204"/>
                    <a:pt x="8231" y="13268"/>
                    <a:pt x="8231" y="13317"/>
                  </a:cubicBezTo>
                  <a:lnTo>
                    <a:pt x="8520" y="14841"/>
                  </a:lnTo>
                  <a:lnTo>
                    <a:pt x="8520" y="14841"/>
                  </a:lnTo>
                  <a:lnTo>
                    <a:pt x="7076" y="14343"/>
                  </a:lnTo>
                  <a:cubicBezTo>
                    <a:pt x="7056" y="14337"/>
                    <a:pt x="7033" y="14333"/>
                    <a:pt x="7010" y="14333"/>
                  </a:cubicBezTo>
                  <a:cubicBezTo>
                    <a:pt x="6977" y="14333"/>
                    <a:pt x="6944" y="14341"/>
                    <a:pt x="6916" y="14359"/>
                  </a:cubicBezTo>
                  <a:cubicBezTo>
                    <a:pt x="6258" y="14744"/>
                    <a:pt x="5520" y="14937"/>
                    <a:pt x="4750" y="14937"/>
                  </a:cubicBezTo>
                  <a:cubicBezTo>
                    <a:pt x="2375" y="14937"/>
                    <a:pt x="418" y="12996"/>
                    <a:pt x="418" y="10605"/>
                  </a:cubicBezTo>
                  <a:cubicBezTo>
                    <a:pt x="418" y="8231"/>
                    <a:pt x="2359" y="6273"/>
                    <a:pt x="4750" y="6273"/>
                  </a:cubicBezTo>
                  <a:close/>
                  <a:moveTo>
                    <a:pt x="10991" y="0"/>
                  </a:moveTo>
                  <a:cubicBezTo>
                    <a:pt x="7878" y="0"/>
                    <a:pt x="5343" y="2535"/>
                    <a:pt x="5343" y="5664"/>
                  </a:cubicBezTo>
                  <a:cubicBezTo>
                    <a:pt x="5343" y="5760"/>
                    <a:pt x="5343" y="5840"/>
                    <a:pt x="5359" y="5921"/>
                  </a:cubicBezTo>
                  <a:cubicBezTo>
                    <a:pt x="5151" y="5904"/>
                    <a:pt x="4958" y="5888"/>
                    <a:pt x="4734" y="5888"/>
                  </a:cubicBezTo>
                  <a:cubicBezTo>
                    <a:pt x="2135" y="5888"/>
                    <a:pt x="1" y="8006"/>
                    <a:pt x="1" y="10621"/>
                  </a:cubicBezTo>
                  <a:cubicBezTo>
                    <a:pt x="1" y="13220"/>
                    <a:pt x="2135" y="15354"/>
                    <a:pt x="4734" y="15354"/>
                  </a:cubicBezTo>
                  <a:cubicBezTo>
                    <a:pt x="5536" y="15354"/>
                    <a:pt x="6322" y="15145"/>
                    <a:pt x="7028" y="14760"/>
                  </a:cubicBezTo>
                  <a:lnTo>
                    <a:pt x="8712" y="15354"/>
                  </a:lnTo>
                  <a:cubicBezTo>
                    <a:pt x="8728" y="15354"/>
                    <a:pt x="8744" y="15370"/>
                    <a:pt x="8761" y="15370"/>
                  </a:cubicBezTo>
                  <a:cubicBezTo>
                    <a:pt x="8809" y="15370"/>
                    <a:pt x="8873" y="15354"/>
                    <a:pt x="8905" y="15322"/>
                  </a:cubicBezTo>
                  <a:cubicBezTo>
                    <a:pt x="8969" y="15290"/>
                    <a:pt x="8985" y="15210"/>
                    <a:pt x="8969" y="15145"/>
                  </a:cubicBezTo>
                  <a:lnTo>
                    <a:pt x="8632" y="13365"/>
                  </a:lnTo>
                  <a:cubicBezTo>
                    <a:pt x="9081" y="12691"/>
                    <a:pt x="9370" y="11937"/>
                    <a:pt x="9450" y="11119"/>
                  </a:cubicBezTo>
                  <a:cubicBezTo>
                    <a:pt x="9948" y="11247"/>
                    <a:pt x="10477" y="11327"/>
                    <a:pt x="10991" y="11327"/>
                  </a:cubicBezTo>
                  <a:cubicBezTo>
                    <a:pt x="14119" y="11295"/>
                    <a:pt x="16654" y="8776"/>
                    <a:pt x="16654" y="5664"/>
                  </a:cubicBezTo>
                  <a:cubicBezTo>
                    <a:pt x="16654" y="2551"/>
                    <a:pt x="14119" y="0"/>
                    <a:pt x="1099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1926275" y="10379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1"/>
                    <a:pt x="1" y="209"/>
                  </a:cubicBezTo>
                  <a:cubicBezTo>
                    <a:pt x="1" y="337"/>
                    <a:pt x="81" y="402"/>
                    <a:pt x="193" y="402"/>
                  </a:cubicBezTo>
                  <a:lnTo>
                    <a:pt x="5488" y="402"/>
                  </a:lnTo>
                  <a:cubicBezTo>
                    <a:pt x="5616" y="402"/>
                    <a:pt x="5696" y="337"/>
                    <a:pt x="5696" y="209"/>
                  </a:cubicBezTo>
                  <a:cubicBezTo>
                    <a:pt x="5696" y="81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1926275" y="9994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8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1926275" y="9605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193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8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0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1802750" y="1121775"/>
              <a:ext cx="13250" cy="13250"/>
            </a:xfrm>
            <a:custGeom>
              <a:rect b="b" l="l" r="r" t="t"/>
              <a:pathLst>
                <a:path extrusionOk="0" h="530" w="530">
                  <a:moveTo>
                    <a:pt x="257" y="1"/>
                  </a:moveTo>
                  <a:cubicBezTo>
                    <a:pt x="129" y="1"/>
                    <a:pt x="1" y="129"/>
                    <a:pt x="1" y="273"/>
                  </a:cubicBezTo>
                  <a:cubicBezTo>
                    <a:pt x="1" y="402"/>
                    <a:pt x="129" y="530"/>
                    <a:pt x="257" y="530"/>
                  </a:cubicBezTo>
                  <a:cubicBezTo>
                    <a:pt x="402" y="530"/>
                    <a:pt x="530" y="402"/>
                    <a:pt x="530" y="273"/>
                  </a:cubicBezTo>
                  <a:cubicBezTo>
                    <a:pt x="530" y="129"/>
                    <a:pt x="402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1834425" y="1121775"/>
              <a:ext cx="13275" cy="13250"/>
            </a:xfrm>
            <a:custGeom>
              <a:rect b="b" l="l" r="r" t="t"/>
              <a:pathLst>
                <a:path extrusionOk="0" h="530" w="531">
                  <a:moveTo>
                    <a:pt x="258" y="1"/>
                  </a:moveTo>
                  <a:cubicBezTo>
                    <a:pt x="129" y="1"/>
                    <a:pt x="1" y="129"/>
                    <a:pt x="1" y="273"/>
                  </a:cubicBezTo>
                  <a:cubicBezTo>
                    <a:pt x="1" y="402"/>
                    <a:pt x="129" y="530"/>
                    <a:pt x="258" y="530"/>
                  </a:cubicBezTo>
                  <a:cubicBezTo>
                    <a:pt x="402" y="530"/>
                    <a:pt x="530" y="402"/>
                    <a:pt x="530" y="273"/>
                  </a:cubicBezTo>
                  <a:cubicBezTo>
                    <a:pt x="530" y="129"/>
                    <a:pt x="402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5809600" y="4252250"/>
              <a:ext cx="320100" cy="316875"/>
            </a:xfrm>
            <a:custGeom>
              <a:rect b="b" l="l" r="r" t="t"/>
              <a:pathLst>
                <a:path extrusionOk="0" h="12675" w="12804">
                  <a:moveTo>
                    <a:pt x="7782" y="514"/>
                  </a:moveTo>
                  <a:cubicBezTo>
                    <a:pt x="7830" y="530"/>
                    <a:pt x="7862" y="530"/>
                    <a:pt x="7878" y="546"/>
                  </a:cubicBezTo>
                  <a:cubicBezTo>
                    <a:pt x="7990" y="562"/>
                    <a:pt x="8087" y="610"/>
                    <a:pt x="8183" y="626"/>
                  </a:cubicBezTo>
                  <a:cubicBezTo>
                    <a:pt x="8263" y="642"/>
                    <a:pt x="8327" y="674"/>
                    <a:pt x="8407" y="706"/>
                  </a:cubicBezTo>
                  <a:cubicBezTo>
                    <a:pt x="8440" y="723"/>
                    <a:pt x="8488" y="755"/>
                    <a:pt x="8552" y="755"/>
                  </a:cubicBezTo>
                  <a:cubicBezTo>
                    <a:pt x="8664" y="787"/>
                    <a:pt x="8792" y="851"/>
                    <a:pt x="8889" y="883"/>
                  </a:cubicBezTo>
                  <a:cubicBezTo>
                    <a:pt x="8937" y="915"/>
                    <a:pt x="8985" y="931"/>
                    <a:pt x="9033" y="947"/>
                  </a:cubicBezTo>
                  <a:cubicBezTo>
                    <a:pt x="9081" y="995"/>
                    <a:pt x="9178" y="1011"/>
                    <a:pt x="9226" y="1043"/>
                  </a:cubicBezTo>
                  <a:cubicBezTo>
                    <a:pt x="9306" y="1092"/>
                    <a:pt x="9386" y="1124"/>
                    <a:pt x="9466" y="1188"/>
                  </a:cubicBezTo>
                  <a:lnTo>
                    <a:pt x="9659" y="1316"/>
                  </a:lnTo>
                  <a:cubicBezTo>
                    <a:pt x="9739" y="1348"/>
                    <a:pt x="9787" y="1412"/>
                    <a:pt x="9867" y="1444"/>
                  </a:cubicBezTo>
                  <a:cubicBezTo>
                    <a:pt x="9883" y="1477"/>
                    <a:pt x="9932" y="1493"/>
                    <a:pt x="9948" y="1509"/>
                  </a:cubicBezTo>
                  <a:cubicBezTo>
                    <a:pt x="9627" y="1749"/>
                    <a:pt x="9274" y="1958"/>
                    <a:pt x="8905" y="2118"/>
                  </a:cubicBezTo>
                  <a:cubicBezTo>
                    <a:pt x="8616" y="1428"/>
                    <a:pt x="8231" y="883"/>
                    <a:pt x="7782" y="514"/>
                  </a:cubicBezTo>
                  <a:close/>
                  <a:moveTo>
                    <a:pt x="5102" y="530"/>
                  </a:moveTo>
                  <a:cubicBezTo>
                    <a:pt x="4653" y="899"/>
                    <a:pt x="4300" y="1444"/>
                    <a:pt x="3979" y="2134"/>
                  </a:cubicBezTo>
                  <a:cubicBezTo>
                    <a:pt x="3610" y="1974"/>
                    <a:pt x="3274" y="1765"/>
                    <a:pt x="2937" y="1525"/>
                  </a:cubicBezTo>
                  <a:cubicBezTo>
                    <a:pt x="2921" y="1493"/>
                    <a:pt x="2937" y="1477"/>
                    <a:pt x="2969" y="1444"/>
                  </a:cubicBezTo>
                  <a:cubicBezTo>
                    <a:pt x="3049" y="1396"/>
                    <a:pt x="3113" y="1348"/>
                    <a:pt x="3193" y="1316"/>
                  </a:cubicBezTo>
                  <a:lnTo>
                    <a:pt x="3370" y="1188"/>
                  </a:lnTo>
                  <a:cubicBezTo>
                    <a:pt x="3450" y="1140"/>
                    <a:pt x="3530" y="1108"/>
                    <a:pt x="3610" y="1043"/>
                  </a:cubicBezTo>
                  <a:cubicBezTo>
                    <a:pt x="3675" y="1011"/>
                    <a:pt x="3739" y="995"/>
                    <a:pt x="3819" y="947"/>
                  </a:cubicBezTo>
                  <a:cubicBezTo>
                    <a:pt x="3851" y="931"/>
                    <a:pt x="3915" y="899"/>
                    <a:pt x="3963" y="883"/>
                  </a:cubicBezTo>
                  <a:cubicBezTo>
                    <a:pt x="4076" y="835"/>
                    <a:pt x="4204" y="787"/>
                    <a:pt x="4316" y="739"/>
                  </a:cubicBezTo>
                  <a:cubicBezTo>
                    <a:pt x="4364" y="723"/>
                    <a:pt x="4397" y="706"/>
                    <a:pt x="4461" y="706"/>
                  </a:cubicBezTo>
                  <a:cubicBezTo>
                    <a:pt x="4541" y="690"/>
                    <a:pt x="4605" y="642"/>
                    <a:pt x="4669" y="626"/>
                  </a:cubicBezTo>
                  <a:cubicBezTo>
                    <a:pt x="4782" y="578"/>
                    <a:pt x="4878" y="562"/>
                    <a:pt x="4974" y="546"/>
                  </a:cubicBezTo>
                  <a:cubicBezTo>
                    <a:pt x="5022" y="546"/>
                    <a:pt x="5054" y="530"/>
                    <a:pt x="5102" y="530"/>
                  </a:cubicBezTo>
                  <a:close/>
                  <a:moveTo>
                    <a:pt x="6209" y="370"/>
                  </a:moveTo>
                  <a:lnTo>
                    <a:pt x="6209" y="2648"/>
                  </a:lnTo>
                  <a:cubicBezTo>
                    <a:pt x="5536" y="2632"/>
                    <a:pt x="4894" y="2487"/>
                    <a:pt x="4284" y="2279"/>
                  </a:cubicBezTo>
                  <a:cubicBezTo>
                    <a:pt x="4766" y="1188"/>
                    <a:pt x="5439" y="466"/>
                    <a:pt x="6209" y="370"/>
                  </a:cubicBezTo>
                  <a:close/>
                  <a:moveTo>
                    <a:pt x="6611" y="370"/>
                  </a:moveTo>
                  <a:cubicBezTo>
                    <a:pt x="7365" y="466"/>
                    <a:pt x="8022" y="1188"/>
                    <a:pt x="8536" y="2279"/>
                  </a:cubicBezTo>
                  <a:cubicBezTo>
                    <a:pt x="7926" y="2519"/>
                    <a:pt x="7284" y="2632"/>
                    <a:pt x="6611" y="2648"/>
                  </a:cubicBezTo>
                  <a:lnTo>
                    <a:pt x="6611" y="370"/>
                  </a:lnTo>
                  <a:close/>
                  <a:moveTo>
                    <a:pt x="8664" y="2632"/>
                  </a:moveTo>
                  <a:cubicBezTo>
                    <a:pt x="9033" y="3594"/>
                    <a:pt x="9274" y="4798"/>
                    <a:pt x="9290" y="6097"/>
                  </a:cubicBezTo>
                  <a:lnTo>
                    <a:pt x="6595" y="6097"/>
                  </a:lnTo>
                  <a:lnTo>
                    <a:pt x="6595" y="3049"/>
                  </a:lnTo>
                  <a:lnTo>
                    <a:pt x="6611" y="3049"/>
                  </a:lnTo>
                  <a:cubicBezTo>
                    <a:pt x="7333" y="3033"/>
                    <a:pt x="8022" y="2888"/>
                    <a:pt x="8664" y="2632"/>
                  </a:cubicBezTo>
                  <a:close/>
                  <a:moveTo>
                    <a:pt x="2568" y="1765"/>
                  </a:moveTo>
                  <a:cubicBezTo>
                    <a:pt x="2953" y="2054"/>
                    <a:pt x="3354" y="2311"/>
                    <a:pt x="3771" y="2487"/>
                  </a:cubicBezTo>
                  <a:cubicBezTo>
                    <a:pt x="3386" y="3498"/>
                    <a:pt x="3161" y="4765"/>
                    <a:pt x="3129" y="6129"/>
                  </a:cubicBezTo>
                  <a:lnTo>
                    <a:pt x="450" y="6129"/>
                  </a:lnTo>
                  <a:cubicBezTo>
                    <a:pt x="514" y="4380"/>
                    <a:pt x="1316" y="2840"/>
                    <a:pt x="2568" y="1765"/>
                  </a:cubicBezTo>
                  <a:close/>
                  <a:moveTo>
                    <a:pt x="4140" y="2648"/>
                  </a:moveTo>
                  <a:cubicBezTo>
                    <a:pt x="4798" y="2888"/>
                    <a:pt x="5471" y="3033"/>
                    <a:pt x="6193" y="3081"/>
                  </a:cubicBezTo>
                  <a:lnTo>
                    <a:pt x="6193" y="6129"/>
                  </a:lnTo>
                  <a:lnTo>
                    <a:pt x="3514" y="6129"/>
                  </a:lnTo>
                  <a:cubicBezTo>
                    <a:pt x="3530" y="4814"/>
                    <a:pt x="3755" y="3610"/>
                    <a:pt x="4140" y="2648"/>
                  </a:cubicBezTo>
                  <a:close/>
                  <a:moveTo>
                    <a:pt x="10252" y="1765"/>
                  </a:moveTo>
                  <a:cubicBezTo>
                    <a:pt x="11488" y="2824"/>
                    <a:pt x="12322" y="4380"/>
                    <a:pt x="12370" y="6129"/>
                  </a:cubicBezTo>
                  <a:lnTo>
                    <a:pt x="9691" y="6129"/>
                  </a:lnTo>
                  <a:cubicBezTo>
                    <a:pt x="9675" y="4765"/>
                    <a:pt x="9434" y="3498"/>
                    <a:pt x="9049" y="2487"/>
                  </a:cubicBezTo>
                  <a:cubicBezTo>
                    <a:pt x="9466" y="2295"/>
                    <a:pt x="9867" y="2054"/>
                    <a:pt x="10252" y="1765"/>
                  </a:cubicBezTo>
                  <a:close/>
                  <a:moveTo>
                    <a:pt x="9290" y="6530"/>
                  </a:moveTo>
                  <a:cubicBezTo>
                    <a:pt x="9274" y="7830"/>
                    <a:pt x="9049" y="9033"/>
                    <a:pt x="8664" y="9996"/>
                  </a:cubicBezTo>
                  <a:cubicBezTo>
                    <a:pt x="8006" y="9755"/>
                    <a:pt x="7333" y="9611"/>
                    <a:pt x="6611" y="9562"/>
                  </a:cubicBezTo>
                  <a:lnTo>
                    <a:pt x="6611" y="6530"/>
                  </a:lnTo>
                  <a:close/>
                  <a:moveTo>
                    <a:pt x="6209" y="6546"/>
                  </a:moveTo>
                  <a:lnTo>
                    <a:pt x="6209" y="9595"/>
                  </a:lnTo>
                  <a:cubicBezTo>
                    <a:pt x="5488" y="9611"/>
                    <a:pt x="4782" y="9755"/>
                    <a:pt x="4140" y="10012"/>
                  </a:cubicBezTo>
                  <a:cubicBezTo>
                    <a:pt x="3771" y="9049"/>
                    <a:pt x="3530" y="7846"/>
                    <a:pt x="3514" y="6546"/>
                  </a:cubicBezTo>
                  <a:close/>
                  <a:moveTo>
                    <a:pt x="3129" y="6546"/>
                  </a:moveTo>
                  <a:cubicBezTo>
                    <a:pt x="3161" y="7910"/>
                    <a:pt x="3402" y="9177"/>
                    <a:pt x="3771" y="10172"/>
                  </a:cubicBezTo>
                  <a:cubicBezTo>
                    <a:pt x="3354" y="10349"/>
                    <a:pt x="2953" y="10589"/>
                    <a:pt x="2568" y="10894"/>
                  </a:cubicBezTo>
                  <a:cubicBezTo>
                    <a:pt x="1332" y="9835"/>
                    <a:pt x="514" y="8295"/>
                    <a:pt x="450" y="6546"/>
                  </a:cubicBezTo>
                  <a:close/>
                  <a:moveTo>
                    <a:pt x="12386" y="6546"/>
                  </a:moveTo>
                  <a:cubicBezTo>
                    <a:pt x="12322" y="8263"/>
                    <a:pt x="11520" y="9835"/>
                    <a:pt x="10252" y="10894"/>
                  </a:cubicBezTo>
                  <a:cubicBezTo>
                    <a:pt x="9867" y="10621"/>
                    <a:pt x="9466" y="10349"/>
                    <a:pt x="9049" y="10172"/>
                  </a:cubicBezTo>
                  <a:cubicBezTo>
                    <a:pt x="9434" y="9177"/>
                    <a:pt x="9675" y="7910"/>
                    <a:pt x="9691" y="6546"/>
                  </a:cubicBezTo>
                  <a:close/>
                  <a:moveTo>
                    <a:pt x="8873" y="10509"/>
                  </a:moveTo>
                  <a:cubicBezTo>
                    <a:pt x="9226" y="10669"/>
                    <a:pt x="9579" y="10878"/>
                    <a:pt x="9916" y="11119"/>
                  </a:cubicBezTo>
                  <a:cubicBezTo>
                    <a:pt x="9916" y="11151"/>
                    <a:pt x="9883" y="11183"/>
                    <a:pt x="9851" y="11199"/>
                  </a:cubicBezTo>
                  <a:cubicBezTo>
                    <a:pt x="9771" y="11263"/>
                    <a:pt x="9707" y="11295"/>
                    <a:pt x="9627" y="11343"/>
                  </a:cubicBezTo>
                  <a:lnTo>
                    <a:pt x="9450" y="11456"/>
                  </a:lnTo>
                  <a:cubicBezTo>
                    <a:pt x="9370" y="11504"/>
                    <a:pt x="9290" y="11536"/>
                    <a:pt x="9210" y="11600"/>
                  </a:cubicBezTo>
                  <a:cubicBezTo>
                    <a:pt x="9145" y="11632"/>
                    <a:pt x="9097" y="11664"/>
                    <a:pt x="9017" y="11696"/>
                  </a:cubicBezTo>
                  <a:cubicBezTo>
                    <a:pt x="8969" y="11712"/>
                    <a:pt x="8905" y="11744"/>
                    <a:pt x="8873" y="11760"/>
                  </a:cubicBezTo>
                  <a:cubicBezTo>
                    <a:pt x="8744" y="11825"/>
                    <a:pt x="8632" y="11857"/>
                    <a:pt x="8536" y="11905"/>
                  </a:cubicBezTo>
                  <a:cubicBezTo>
                    <a:pt x="8488" y="11921"/>
                    <a:pt x="8440" y="11937"/>
                    <a:pt x="8391" y="11937"/>
                  </a:cubicBezTo>
                  <a:cubicBezTo>
                    <a:pt x="8311" y="11953"/>
                    <a:pt x="8247" y="12001"/>
                    <a:pt x="8167" y="12017"/>
                  </a:cubicBezTo>
                  <a:cubicBezTo>
                    <a:pt x="8071" y="12065"/>
                    <a:pt x="7974" y="12081"/>
                    <a:pt x="7862" y="12097"/>
                  </a:cubicBezTo>
                  <a:cubicBezTo>
                    <a:pt x="7830" y="12097"/>
                    <a:pt x="7782" y="12113"/>
                    <a:pt x="7750" y="12113"/>
                  </a:cubicBezTo>
                  <a:cubicBezTo>
                    <a:pt x="8183" y="11744"/>
                    <a:pt x="8552" y="11199"/>
                    <a:pt x="8873" y="10509"/>
                  </a:cubicBezTo>
                  <a:close/>
                  <a:moveTo>
                    <a:pt x="3899" y="10557"/>
                  </a:moveTo>
                  <a:cubicBezTo>
                    <a:pt x="4201" y="11225"/>
                    <a:pt x="4566" y="11766"/>
                    <a:pt x="5009" y="12150"/>
                  </a:cubicBezTo>
                  <a:lnTo>
                    <a:pt x="5009" y="12150"/>
                  </a:lnTo>
                  <a:cubicBezTo>
                    <a:pt x="4988" y="12134"/>
                    <a:pt x="4955" y="12113"/>
                    <a:pt x="4942" y="12113"/>
                  </a:cubicBezTo>
                  <a:cubicBezTo>
                    <a:pt x="4846" y="12097"/>
                    <a:pt x="4733" y="12065"/>
                    <a:pt x="4637" y="12033"/>
                  </a:cubicBezTo>
                  <a:cubicBezTo>
                    <a:pt x="4557" y="12017"/>
                    <a:pt x="4493" y="12001"/>
                    <a:pt x="4413" y="11953"/>
                  </a:cubicBezTo>
                  <a:cubicBezTo>
                    <a:pt x="4381" y="11937"/>
                    <a:pt x="4332" y="11921"/>
                    <a:pt x="4284" y="11921"/>
                  </a:cubicBezTo>
                  <a:cubicBezTo>
                    <a:pt x="4156" y="11873"/>
                    <a:pt x="4044" y="11825"/>
                    <a:pt x="3915" y="11776"/>
                  </a:cubicBezTo>
                  <a:cubicBezTo>
                    <a:pt x="3883" y="11760"/>
                    <a:pt x="3819" y="11728"/>
                    <a:pt x="3771" y="11712"/>
                  </a:cubicBezTo>
                  <a:cubicBezTo>
                    <a:pt x="3723" y="11680"/>
                    <a:pt x="3643" y="11664"/>
                    <a:pt x="3578" y="11616"/>
                  </a:cubicBezTo>
                  <a:cubicBezTo>
                    <a:pt x="3498" y="11568"/>
                    <a:pt x="3418" y="11536"/>
                    <a:pt x="3338" y="11472"/>
                  </a:cubicBezTo>
                  <a:lnTo>
                    <a:pt x="3161" y="11359"/>
                  </a:lnTo>
                  <a:cubicBezTo>
                    <a:pt x="3065" y="11311"/>
                    <a:pt x="3017" y="11247"/>
                    <a:pt x="2937" y="11215"/>
                  </a:cubicBezTo>
                  <a:cubicBezTo>
                    <a:pt x="2921" y="11199"/>
                    <a:pt x="2872" y="11167"/>
                    <a:pt x="2856" y="11151"/>
                  </a:cubicBezTo>
                  <a:cubicBezTo>
                    <a:pt x="3177" y="10910"/>
                    <a:pt x="3530" y="10718"/>
                    <a:pt x="3899" y="10557"/>
                  </a:cubicBezTo>
                  <a:close/>
                  <a:moveTo>
                    <a:pt x="6209" y="9996"/>
                  </a:moveTo>
                  <a:lnTo>
                    <a:pt x="6209" y="12274"/>
                  </a:lnTo>
                  <a:cubicBezTo>
                    <a:pt x="5439" y="12178"/>
                    <a:pt x="4782" y="11456"/>
                    <a:pt x="4284" y="10381"/>
                  </a:cubicBezTo>
                  <a:cubicBezTo>
                    <a:pt x="4878" y="10140"/>
                    <a:pt x="5520" y="10012"/>
                    <a:pt x="6209" y="9996"/>
                  </a:cubicBezTo>
                  <a:close/>
                  <a:moveTo>
                    <a:pt x="6611" y="9996"/>
                  </a:moveTo>
                  <a:cubicBezTo>
                    <a:pt x="7268" y="10012"/>
                    <a:pt x="7910" y="10156"/>
                    <a:pt x="8536" y="10381"/>
                  </a:cubicBezTo>
                  <a:cubicBezTo>
                    <a:pt x="8054" y="11456"/>
                    <a:pt x="7365" y="12178"/>
                    <a:pt x="6611" y="12274"/>
                  </a:cubicBezTo>
                  <a:lnTo>
                    <a:pt x="6611" y="9996"/>
                  </a:lnTo>
                  <a:close/>
                  <a:moveTo>
                    <a:pt x="6402" y="1"/>
                  </a:moveTo>
                  <a:cubicBezTo>
                    <a:pt x="6242" y="1"/>
                    <a:pt x="6081" y="1"/>
                    <a:pt x="5921" y="33"/>
                  </a:cubicBezTo>
                  <a:lnTo>
                    <a:pt x="5808" y="33"/>
                  </a:lnTo>
                  <a:lnTo>
                    <a:pt x="5375" y="81"/>
                  </a:lnTo>
                  <a:cubicBezTo>
                    <a:pt x="5327" y="81"/>
                    <a:pt x="5279" y="113"/>
                    <a:pt x="5215" y="113"/>
                  </a:cubicBezTo>
                  <a:lnTo>
                    <a:pt x="4926" y="161"/>
                  </a:lnTo>
                  <a:cubicBezTo>
                    <a:pt x="4814" y="193"/>
                    <a:pt x="4733" y="209"/>
                    <a:pt x="4653" y="241"/>
                  </a:cubicBezTo>
                  <a:cubicBezTo>
                    <a:pt x="4573" y="273"/>
                    <a:pt x="4525" y="289"/>
                    <a:pt x="4445" y="305"/>
                  </a:cubicBezTo>
                  <a:cubicBezTo>
                    <a:pt x="4364" y="321"/>
                    <a:pt x="4252" y="370"/>
                    <a:pt x="4172" y="386"/>
                  </a:cubicBezTo>
                  <a:cubicBezTo>
                    <a:pt x="4076" y="434"/>
                    <a:pt x="3995" y="466"/>
                    <a:pt x="3899" y="482"/>
                  </a:cubicBezTo>
                  <a:cubicBezTo>
                    <a:pt x="3819" y="530"/>
                    <a:pt x="3755" y="546"/>
                    <a:pt x="3675" y="594"/>
                  </a:cubicBezTo>
                  <a:cubicBezTo>
                    <a:pt x="3594" y="626"/>
                    <a:pt x="3498" y="674"/>
                    <a:pt x="3418" y="706"/>
                  </a:cubicBezTo>
                  <a:cubicBezTo>
                    <a:pt x="3338" y="755"/>
                    <a:pt x="3274" y="787"/>
                    <a:pt x="3193" y="835"/>
                  </a:cubicBezTo>
                  <a:cubicBezTo>
                    <a:pt x="3113" y="867"/>
                    <a:pt x="3033" y="931"/>
                    <a:pt x="2937" y="995"/>
                  </a:cubicBezTo>
                  <a:cubicBezTo>
                    <a:pt x="2872" y="1027"/>
                    <a:pt x="2840" y="1043"/>
                    <a:pt x="2776" y="1092"/>
                  </a:cubicBezTo>
                  <a:cubicBezTo>
                    <a:pt x="2680" y="1172"/>
                    <a:pt x="2568" y="1236"/>
                    <a:pt x="2471" y="1316"/>
                  </a:cubicBezTo>
                  <a:cubicBezTo>
                    <a:pt x="2455" y="1332"/>
                    <a:pt x="2407" y="1348"/>
                    <a:pt x="2391" y="1364"/>
                  </a:cubicBezTo>
                  <a:lnTo>
                    <a:pt x="2391" y="1396"/>
                  </a:lnTo>
                  <a:cubicBezTo>
                    <a:pt x="947" y="2551"/>
                    <a:pt x="1" y="4364"/>
                    <a:pt x="1" y="6338"/>
                  </a:cubicBezTo>
                  <a:cubicBezTo>
                    <a:pt x="1" y="8327"/>
                    <a:pt x="931" y="10140"/>
                    <a:pt x="2391" y="11295"/>
                  </a:cubicBezTo>
                  <a:lnTo>
                    <a:pt x="2391" y="11311"/>
                  </a:lnTo>
                  <a:cubicBezTo>
                    <a:pt x="2407" y="11343"/>
                    <a:pt x="2455" y="11359"/>
                    <a:pt x="2471" y="11375"/>
                  </a:cubicBezTo>
                  <a:cubicBezTo>
                    <a:pt x="2568" y="11456"/>
                    <a:pt x="2680" y="11520"/>
                    <a:pt x="2776" y="11600"/>
                  </a:cubicBezTo>
                  <a:cubicBezTo>
                    <a:pt x="2840" y="11632"/>
                    <a:pt x="2872" y="11680"/>
                    <a:pt x="2937" y="11696"/>
                  </a:cubicBezTo>
                  <a:cubicBezTo>
                    <a:pt x="3017" y="11760"/>
                    <a:pt x="3097" y="11793"/>
                    <a:pt x="3193" y="11857"/>
                  </a:cubicBezTo>
                  <a:cubicBezTo>
                    <a:pt x="3274" y="11905"/>
                    <a:pt x="3338" y="11937"/>
                    <a:pt x="3418" y="11985"/>
                  </a:cubicBezTo>
                  <a:cubicBezTo>
                    <a:pt x="3498" y="12017"/>
                    <a:pt x="3594" y="12065"/>
                    <a:pt x="3675" y="12097"/>
                  </a:cubicBezTo>
                  <a:cubicBezTo>
                    <a:pt x="3755" y="12145"/>
                    <a:pt x="3819" y="12162"/>
                    <a:pt x="3899" y="12194"/>
                  </a:cubicBezTo>
                  <a:cubicBezTo>
                    <a:pt x="3979" y="12242"/>
                    <a:pt x="4076" y="12274"/>
                    <a:pt x="4172" y="12306"/>
                  </a:cubicBezTo>
                  <a:cubicBezTo>
                    <a:pt x="4252" y="12338"/>
                    <a:pt x="4332" y="12354"/>
                    <a:pt x="4445" y="12386"/>
                  </a:cubicBezTo>
                  <a:cubicBezTo>
                    <a:pt x="4525" y="12402"/>
                    <a:pt x="4573" y="12418"/>
                    <a:pt x="4653" y="12434"/>
                  </a:cubicBezTo>
                  <a:cubicBezTo>
                    <a:pt x="4733" y="12466"/>
                    <a:pt x="4846" y="12482"/>
                    <a:pt x="4926" y="12514"/>
                  </a:cubicBezTo>
                  <a:lnTo>
                    <a:pt x="5215" y="12579"/>
                  </a:lnTo>
                  <a:cubicBezTo>
                    <a:pt x="5279" y="12579"/>
                    <a:pt x="5327" y="12595"/>
                    <a:pt x="5375" y="12595"/>
                  </a:cubicBezTo>
                  <a:lnTo>
                    <a:pt x="5808" y="12659"/>
                  </a:lnTo>
                  <a:lnTo>
                    <a:pt x="5921" y="12659"/>
                  </a:lnTo>
                  <a:cubicBezTo>
                    <a:pt x="6081" y="12675"/>
                    <a:pt x="6242" y="12675"/>
                    <a:pt x="6402" y="12675"/>
                  </a:cubicBezTo>
                  <a:cubicBezTo>
                    <a:pt x="6562" y="12675"/>
                    <a:pt x="6723" y="12675"/>
                    <a:pt x="6883" y="12659"/>
                  </a:cubicBezTo>
                  <a:lnTo>
                    <a:pt x="7012" y="12659"/>
                  </a:lnTo>
                  <a:lnTo>
                    <a:pt x="7429" y="12595"/>
                  </a:lnTo>
                  <a:cubicBezTo>
                    <a:pt x="7493" y="12595"/>
                    <a:pt x="7525" y="12579"/>
                    <a:pt x="7589" y="12579"/>
                  </a:cubicBezTo>
                  <a:lnTo>
                    <a:pt x="7894" y="12514"/>
                  </a:lnTo>
                  <a:cubicBezTo>
                    <a:pt x="7990" y="12498"/>
                    <a:pt x="8071" y="12482"/>
                    <a:pt x="8151" y="12434"/>
                  </a:cubicBezTo>
                  <a:cubicBezTo>
                    <a:pt x="8231" y="12418"/>
                    <a:pt x="8295" y="12402"/>
                    <a:pt x="8375" y="12386"/>
                  </a:cubicBezTo>
                  <a:cubicBezTo>
                    <a:pt x="8456" y="12354"/>
                    <a:pt x="8552" y="12322"/>
                    <a:pt x="8632" y="12306"/>
                  </a:cubicBezTo>
                  <a:cubicBezTo>
                    <a:pt x="8728" y="12258"/>
                    <a:pt x="8809" y="12226"/>
                    <a:pt x="8905" y="12194"/>
                  </a:cubicBezTo>
                  <a:cubicBezTo>
                    <a:pt x="8985" y="12162"/>
                    <a:pt x="9049" y="12145"/>
                    <a:pt x="9129" y="12097"/>
                  </a:cubicBezTo>
                  <a:cubicBezTo>
                    <a:pt x="9210" y="12065"/>
                    <a:pt x="9306" y="12017"/>
                    <a:pt x="9386" y="11985"/>
                  </a:cubicBezTo>
                  <a:cubicBezTo>
                    <a:pt x="9466" y="11937"/>
                    <a:pt x="9530" y="11905"/>
                    <a:pt x="9611" y="11857"/>
                  </a:cubicBezTo>
                  <a:cubicBezTo>
                    <a:pt x="9691" y="11825"/>
                    <a:pt x="9771" y="11760"/>
                    <a:pt x="9867" y="11696"/>
                  </a:cubicBezTo>
                  <a:cubicBezTo>
                    <a:pt x="9932" y="11664"/>
                    <a:pt x="9980" y="11632"/>
                    <a:pt x="10028" y="11600"/>
                  </a:cubicBezTo>
                  <a:cubicBezTo>
                    <a:pt x="10140" y="11520"/>
                    <a:pt x="10236" y="11456"/>
                    <a:pt x="10333" y="11375"/>
                  </a:cubicBezTo>
                  <a:cubicBezTo>
                    <a:pt x="10349" y="11359"/>
                    <a:pt x="10397" y="11343"/>
                    <a:pt x="10413" y="11311"/>
                  </a:cubicBezTo>
                  <a:lnTo>
                    <a:pt x="10413" y="11295"/>
                  </a:lnTo>
                  <a:cubicBezTo>
                    <a:pt x="11857" y="10140"/>
                    <a:pt x="12803" y="8327"/>
                    <a:pt x="12803" y="6338"/>
                  </a:cubicBezTo>
                  <a:cubicBezTo>
                    <a:pt x="12803" y="4364"/>
                    <a:pt x="11857" y="2535"/>
                    <a:pt x="10413" y="1364"/>
                  </a:cubicBezTo>
                  <a:cubicBezTo>
                    <a:pt x="10381" y="1348"/>
                    <a:pt x="10349" y="1332"/>
                    <a:pt x="10333" y="1316"/>
                  </a:cubicBezTo>
                  <a:cubicBezTo>
                    <a:pt x="10236" y="1236"/>
                    <a:pt x="10140" y="1172"/>
                    <a:pt x="10028" y="1092"/>
                  </a:cubicBezTo>
                  <a:cubicBezTo>
                    <a:pt x="9980" y="1043"/>
                    <a:pt x="9932" y="1011"/>
                    <a:pt x="9867" y="995"/>
                  </a:cubicBezTo>
                  <a:cubicBezTo>
                    <a:pt x="9787" y="931"/>
                    <a:pt x="9707" y="883"/>
                    <a:pt x="9611" y="835"/>
                  </a:cubicBezTo>
                  <a:cubicBezTo>
                    <a:pt x="9530" y="787"/>
                    <a:pt x="9466" y="755"/>
                    <a:pt x="9386" y="706"/>
                  </a:cubicBezTo>
                  <a:cubicBezTo>
                    <a:pt x="9306" y="674"/>
                    <a:pt x="9210" y="626"/>
                    <a:pt x="9129" y="594"/>
                  </a:cubicBezTo>
                  <a:cubicBezTo>
                    <a:pt x="9049" y="546"/>
                    <a:pt x="8985" y="530"/>
                    <a:pt x="8905" y="482"/>
                  </a:cubicBezTo>
                  <a:cubicBezTo>
                    <a:pt x="8825" y="450"/>
                    <a:pt x="8728" y="402"/>
                    <a:pt x="8632" y="386"/>
                  </a:cubicBezTo>
                  <a:cubicBezTo>
                    <a:pt x="8552" y="354"/>
                    <a:pt x="8472" y="321"/>
                    <a:pt x="8375" y="305"/>
                  </a:cubicBezTo>
                  <a:cubicBezTo>
                    <a:pt x="8295" y="289"/>
                    <a:pt x="8231" y="273"/>
                    <a:pt x="8151" y="241"/>
                  </a:cubicBezTo>
                  <a:cubicBezTo>
                    <a:pt x="8071" y="225"/>
                    <a:pt x="7974" y="209"/>
                    <a:pt x="7894" y="161"/>
                  </a:cubicBezTo>
                  <a:lnTo>
                    <a:pt x="7589" y="113"/>
                  </a:lnTo>
                  <a:cubicBezTo>
                    <a:pt x="7525" y="113"/>
                    <a:pt x="7493" y="81"/>
                    <a:pt x="7429" y="81"/>
                  </a:cubicBezTo>
                  <a:lnTo>
                    <a:pt x="7012" y="33"/>
                  </a:lnTo>
                  <a:lnTo>
                    <a:pt x="6883" y="33"/>
                  </a:lnTo>
                  <a:cubicBezTo>
                    <a:pt x="6723" y="1"/>
                    <a:pt x="6562" y="1"/>
                    <a:pt x="640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238525" y="4091425"/>
              <a:ext cx="336925" cy="205775"/>
            </a:xfrm>
            <a:custGeom>
              <a:rect b="b" l="l" r="r" t="t"/>
              <a:pathLst>
                <a:path extrusionOk="0" h="8231" w="13477">
                  <a:moveTo>
                    <a:pt x="7813" y="417"/>
                  </a:moveTo>
                  <a:cubicBezTo>
                    <a:pt x="9530" y="417"/>
                    <a:pt x="10958" y="1829"/>
                    <a:pt x="10958" y="3578"/>
                  </a:cubicBezTo>
                  <a:cubicBezTo>
                    <a:pt x="10958" y="3674"/>
                    <a:pt x="11038" y="3770"/>
                    <a:pt x="11150" y="3770"/>
                  </a:cubicBezTo>
                  <a:cubicBezTo>
                    <a:pt x="12257" y="3819"/>
                    <a:pt x="13108" y="4717"/>
                    <a:pt x="13108" y="5824"/>
                  </a:cubicBezTo>
                  <a:cubicBezTo>
                    <a:pt x="13108" y="6947"/>
                    <a:pt x="12177" y="7861"/>
                    <a:pt x="11054" y="7861"/>
                  </a:cubicBezTo>
                  <a:lnTo>
                    <a:pt x="2455" y="7861"/>
                  </a:lnTo>
                  <a:cubicBezTo>
                    <a:pt x="1332" y="7845"/>
                    <a:pt x="401" y="6947"/>
                    <a:pt x="401" y="5792"/>
                  </a:cubicBezTo>
                  <a:cubicBezTo>
                    <a:pt x="401" y="4781"/>
                    <a:pt x="1171" y="3915"/>
                    <a:pt x="2166" y="3770"/>
                  </a:cubicBezTo>
                  <a:cubicBezTo>
                    <a:pt x="2278" y="3754"/>
                    <a:pt x="2358" y="3674"/>
                    <a:pt x="2358" y="3578"/>
                  </a:cubicBezTo>
                  <a:lnTo>
                    <a:pt x="2358" y="3546"/>
                  </a:lnTo>
                  <a:cubicBezTo>
                    <a:pt x="2358" y="2712"/>
                    <a:pt x="3032" y="2022"/>
                    <a:pt x="3867" y="2022"/>
                  </a:cubicBezTo>
                  <a:cubicBezTo>
                    <a:pt x="4155" y="2022"/>
                    <a:pt x="4444" y="2102"/>
                    <a:pt x="4701" y="2262"/>
                  </a:cubicBezTo>
                  <a:cubicBezTo>
                    <a:pt x="4721" y="2293"/>
                    <a:pt x="4754" y="2304"/>
                    <a:pt x="4792" y="2304"/>
                  </a:cubicBezTo>
                  <a:cubicBezTo>
                    <a:pt x="4814" y="2304"/>
                    <a:pt x="4838" y="2300"/>
                    <a:pt x="4861" y="2294"/>
                  </a:cubicBezTo>
                  <a:cubicBezTo>
                    <a:pt x="4925" y="2262"/>
                    <a:pt x="4957" y="2230"/>
                    <a:pt x="4974" y="2182"/>
                  </a:cubicBezTo>
                  <a:cubicBezTo>
                    <a:pt x="5503" y="1107"/>
                    <a:pt x="6578" y="417"/>
                    <a:pt x="7813" y="417"/>
                  </a:cubicBezTo>
                  <a:close/>
                  <a:moveTo>
                    <a:pt x="7797" y="0"/>
                  </a:moveTo>
                  <a:cubicBezTo>
                    <a:pt x="6498" y="0"/>
                    <a:pt x="5343" y="690"/>
                    <a:pt x="4717" y="1813"/>
                  </a:cubicBezTo>
                  <a:cubicBezTo>
                    <a:pt x="4460" y="1685"/>
                    <a:pt x="4171" y="1605"/>
                    <a:pt x="3867" y="1605"/>
                  </a:cubicBezTo>
                  <a:cubicBezTo>
                    <a:pt x="2856" y="1605"/>
                    <a:pt x="2022" y="2391"/>
                    <a:pt x="1941" y="3385"/>
                  </a:cubicBezTo>
                  <a:cubicBezTo>
                    <a:pt x="818" y="3626"/>
                    <a:pt x="0" y="4621"/>
                    <a:pt x="0" y="5776"/>
                  </a:cubicBezTo>
                  <a:cubicBezTo>
                    <a:pt x="0" y="7123"/>
                    <a:pt x="1107" y="8230"/>
                    <a:pt x="2455" y="8230"/>
                  </a:cubicBezTo>
                  <a:lnTo>
                    <a:pt x="11054" y="8230"/>
                  </a:lnTo>
                  <a:cubicBezTo>
                    <a:pt x="11064" y="8231"/>
                    <a:pt x="11073" y="8231"/>
                    <a:pt x="11083" y="8231"/>
                  </a:cubicBezTo>
                  <a:cubicBezTo>
                    <a:pt x="12401" y="8231"/>
                    <a:pt x="13477" y="7146"/>
                    <a:pt x="13477" y="5792"/>
                  </a:cubicBezTo>
                  <a:cubicBezTo>
                    <a:pt x="13477" y="4556"/>
                    <a:pt x="12562" y="3514"/>
                    <a:pt x="11327" y="3369"/>
                  </a:cubicBezTo>
                  <a:cubicBezTo>
                    <a:pt x="11230" y="1508"/>
                    <a:pt x="9690" y="0"/>
                    <a:pt x="77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1318650" y="3944625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97" y="1765"/>
                  </a:moveTo>
                  <a:cubicBezTo>
                    <a:pt x="6658" y="3867"/>
                    <a:pt x="8327" y="5551"/>
                    <a:pt x="10428" y="6097"/>
                  </a:cubicBezTo>
                  <a:cubicBezTo>
                    <a:pt x="8327" y="6658"/>
                    <a:pt x="6658" y="8327"/>
                    <a:pt x="6097" y="10428"/>
                  </a:cubicBezTo>
                  <a:cubicBezTo>
                    <a:pt x="5535" y="8327"/>
                    <a:pt x="3867" y="6642"/>
                    <a:pt x="1765" y="6097"/>
                  </a:cubicBezTo>
                  <a:cubicBezTo>
                    <a:pt x="3867" y="5535"/>
                    <a:pt x="5551" y="3867"/>
                    <a:pt x="6097" y="1765"/>
                  </a:cubicBezTo>
                  <a:close/>
                  <a:moveTo>
                    <a:pt x="6097" y="0"/>
                  </a:moveTo>
                  <a:cubicBezTo>
                    <a:pt x="5968" y="0"/>
                    <a:pt x="5888" y="80"/>
                    <a:pt x="5888" y="193"/>
                  </a:cubicBezTo>
                  <a:cubicBezTo>
                    <a:pt x="5888" y="3321"/>
                    <a:pt x="3353" y="5888"/>
                    <a:pt x="193" y="5888"/>
                  </a:cubicBezTo>
                  <a:cubicBezTo>
                    <a:pt x="80" y="5888"/>
                    <a:pt x="0" y="5968"/>
                    <a:pt x="0" y="6097"/>
                  </a:cubicBezTo>
                  <a:cubicBezTo>
                    <a:pt x="0" y="6209"/>
                    <a:pt x="80" y="6289"/>
                    <a:pt x="193" y="6289"/>
                  </a:cubicBezTo>
                  <a:cubicBezTo>
                    <a:pt x="3321" y="6289"/>
                    <a:pt x="5888" y="8840"/>
                    <a:pt x="5888" y="11985"/>
                  </a:cubicBezTo>
                  <a:cubicBezTo>
                    <a:pt x="5888" y="12113"/>
                    <a:pt x="5968" y="12193"/>
                    <a:pt x="6097" y="12193"/>
                  </a:cubicBezTo>
                  <a:cubicBezTo>
                    <a:pt x="6209" y="12193"/>
                    <a:pt x="6289" y="12113"/>
                    <a:pt x="6289" y="11985"/>
                  </a:cubicBezTo>
                  <a:cubicBezTo>
                    <a:pt x="6289" y="8840"/>
                    <a:pt x="8856" y="6289"/>
                    <a:pt x="11985" y="6289"/>
                  </a:cubicBezTo>
                  <a:cubicBezTo>
                    <a:pt x="12113" y="6289"/>
                    <a:pt x="12193" y="6209"/>
                    <a:pt x="12193" y="6097"/>
                  </a:cubicBezTo>
                  <a:cubicBezTo>
                    <a:pt x="12193" y="5968"/>
                    <a:pt x="12113" y="5888"/>
                    <a:pt x="11985" y="5888"/>
                  </a:cubicBezTo>
                  <a:cubicBezTo>
                    <a:pt x="8856" y="5888"/>
                    <a:pt x="6289" y="3337"/>
                    <a:pt x="6289" y="193"/>
                  </a:cubicBezTo>
                  <a:cubicBezTo>
                    <a:pt x="6289" y="80"/>
                    <a:pt x="6209" y="0"/>
                    <a:pt x="60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1241225" y="4305600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7" y="1123"/>
                  </a:moveTo>
                  <a:cubicBezTo>
                    <a:pt x="2391" y="1573"/>
                    <a:pt x="2760" y="1958"/>
                    <a:pt x="3209" y="2166"/>
                  </a:cubicBezTo>
                  <a:cubicBezTo>
                    <a:pt x="2776" y="2391"/>
                    <a:pt x="2391" y="2744"/>
                    <a:pt x="2167" y="3209"/>
                  </a:cubicBezTo>
                  <a:cubicBezTo>
                    <a:pt x="1958" y="2744"/>
                    <a:pt x="1589" y="2359"/>
                    <a:pt x="1124" y="2166"/>
                  </a:cubicBezTo>
                  <a:cubicBezTo>
                    <a:pt x="1589" y="1942"/>
                    <a:pt x="1974" y="1589"/>
                    <a:pt x="2167" y="1123"/>
                  </a:cubicBezTo>
                  <a:close/>
                  <a:moveTo>
                    <a:pt x="2167" y="0"/>
                  </a:moveTo>
                  <a:cubicBezTo>
                    <a:pt x="2054" y="0"/>
                    <a:pt x="1974" y="81"/>
                    <a:pt x="1974" y="193"/>
                  </a:cubicBezTo>
                  <a:cubicBezTo>
                    <a:pt x="1974" y="1155"/>
                    <a:pt x="1188" y="1958"/>
                    <a:pt x="209" y="1958"/>
                  </a:cubicBezTo>
                  <a:cubicBezTo>
                    <a:pt x="81" y="1958"/>
                    <a:pt x="1" y="2038"/>
                    <a:pt x="1" y="2166"/>
                  </a:cubicBezTo>
                  <a:cubicBezTo>
                    <a:pt x="1" y="2279"/>
                    <a:pt x="81" y="2359"/>
                    <a:pt x="209" y="2359"/>
                  </a:cubicBezTo>
                  <a:cubicBezTo>
                    <a:pt x="1172" y="2359"/>
                    <a:pt x="1974" y="3145"/>
                    <a:pt x="1974" y="4124"/>
                  </a:cubicBezTo>
                  <a:cubicBezTo>
                    <a:pt x="1974" y="4252"/>
                    <a:pt x="2054" y="4332"/>
                    <a:pt x="2167" y="4332"/>
                  </a:cubicBezTo>
                  <a:cubicBezTo>
                    <a:pt x="2295" y="4332"/>
                    <a:pt x="2375" y="4252"/>
                    <a:pt x="2375" y="4124"/>
                  </a:cubicBezTo>
                  <a:cubicBezTo>
                    <a:pt x="2375" y="3161"/>
                    <a:pt x="3161" y="2359"/>
                    <a:pt x="4140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40" y="1958"/>
                  </a:cubicBezTo>
                  <a:cubicBezTo>
                    <a:pt x="3177" y="1958"/>
                    <a:pt x="2375" y="1188"/>
                    <a:pt x="2375" y="193"/>
                  </a:cubicBezTo>
                  <a:cubicBezTo>
                    <a:pt x="2375" y="81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694950" y="42562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82" y="1139"/>
                  </a:moveTo>
                  <a:cubicBezTo>
                    <a:pt x="2407" y="1604"/>
                    <a:pt x="2760" y="1989"/>
                    <a:pt x="3225" y="2182"/>
                  </a:cubicBezTo>
                  <a:cubicBezTo>
                    <a:pt x="2760" y="2390"/>
                    <a:pt x="2391" y="2776"/>
                    <a:pt x="2182" y="3241"/>
                  </a:cubicBezTo>
                  <a:cubicBezTo>
                    <a:pt x="1958" y="2776"/>
                    <a:pt x="1605" y="2390"/>
                    <a:pt x="1140" y="2182"/>
                  </a:cubicBezTo>
                  <a:cubicBezTo>
                    <a:pt x="1605" y="1973"/>
                    <a:pt x="1990" y="1604"/>
                    <a:pt x="2182" y="1139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0"/>
                    <a:pt x="1958" y="209"/>
                  </a:cubicBezTo>
                  <a:cubicBezTo>
                    <a:pt x="1958" y="1171"/>
                    <a:pt x="1188" y="1973"/>
                    <a:pt x="193" y="1973"/>
                  </a:cubicBezTo>
                  <a:cubicBezTo>
                    <a:pt x="81" y="1973"/>
                    <a:pt x="0" y="2054"/>
                    <a:pt x="0" y="2166"/>
                  </a:cubicBezTo>
                  <a:cubicBezTo>
                    <a:pt x="0" y="2294"/>
                    <a:pt x="81" y="2374"/>
                    <a:pt x="193" y="2374"/>
                  </a:cubicBezTo>
                  <a:cubicBezTo>
                    <a:pt x="1156" y="2374"/>
                    <a:pt x="1958" y="3161"/>
                    <a:pt x="1958" y="4139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9" y="4332"/>
                    <a:pt x="2359" y="4252"/>
                    <a:pt x="2359" y="4139"/>
                  </a:cubicBezTo>
                  <a:cubicBezTo>
                    <a:pt x="2359" y="3177"/>
                    <a:pt x="3145" y="2374"/>
                    <a:pt x="4124" y="2374"/>
                  </a:cubicBezTo>
                  <a:cubicBezTo>
                    <a:pt x="4252" y="2374"/>
                    <a:pt x="4332" y="2294"/>
                    <a:pt x="4332" y="2166"/>
                  </a:cubicBezTo>
                  <a:cubicBezTo>
                    <a:pt x="4332" y="2054"/>
                    <a:pt x="4252" y="1973"/>
                    <a:pt x="4124" y="1973"/>
                  </a:cubicBezTo>
                  <a:cubicBezTo>
                    <a:pt x="3161" y="1973"/>
                    <a:pt x="2359" y="1187"/>
                    <a:pt x="2359" y="209"/>
                  </a:cubicBezTo>
                  <a:cubicBezTo>
                    <a:pt x="2359" y="80"/>
                    <a:pt x="2279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1691650" y="4361750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385"/>
                  </a:moveTo>
                  <a:cubicBezTo>
                    <a:pt x="3033" y="385"/>
                    <a:pt x="3771" y="1140"/>
                    <a:pt x="3771" y="2070"/>
                  </a:cubicBezTo>
                  <a:cubicBezTo>
                    <a:pt x="3771" y="2985"/>
                    <a:pt x="3001" y="3755"/>
                    <a:pt x="2086" y="3755"/>
                  </a:cubicBezTo>
                  <a:cubicBezTo>
                    <a:pt x="1156" y="3755"/>
                    <a:pt x="402" y="2985"/>
                    <a:pt x="402" y="2070"/>
                  </a:cubicBezTo>
                  <a:cubicBezTo>
                    <a:pt x="402" y="1140"/>
                    <a:pt x="1156" y="385"/>
                    <a:pt x="2086" y="385"/>
                  </a:cubicBezTo>
                  <a:close/>
                  <a:moveTo>
                    <a:pt x="2086" y="0"/>
                  </a:moveTo>
                  <a:cubicBezTo>
                    <a:pt x="947" y="0"/>
                    <a:pt x="0" y="947"/>
                    <a:pt x="0" y="2086"/>
                  </a:cubicBezTo>
                  <a:cubicBezTo>
                    <a:pt x="0" y="3225"/>
                    <a:pt x="947" y="4172"/>
                    <a:pt x="2086" y="4172"/>
                  </a:cubicBezTo>
                  <a:cubicBezTo>
                    <a:pt x="3241" y="4172"/>
                    <a:pt x="4172" y="3225"/>
                    <a:pt x="4172" y="2086"/>
                  </a:cubicBezTo>
                  <a:cubicBezTo>
                    <a:pt x="4172" y="915"/>
                    <a:pt x="3225" y="0"/>
                    <a:pt x="208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1637500" y="4482075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52" y="402"/>
                  </a:moveTo>
                  <a:cubicBezTo>
                    <a:pt x="6322" y="402"/>
                    <a:pt x="7974" y="2022"/>
                    <a:pt x="8103" y="4043"/>
                  </a:cubicBezTo>
                  <a:lnTo>
                    <a:pt x="402" y="4043"/>
                  </a:lnTo>
                  <a:cubicBezTo>
                    <a:pt x="498" y="2022"/>
                    <a:pt x="2183" y="402"/>
                    <a:pt x="4252" y="402"/>
                  </a:cubicBezTo>
                  <a:close/>
                  <a:moveTo>
                    <a:pt x="4252" y="0"/>
                  </a:moveTo>
                  <a:cubicBezTo>
                    <a:pt x="1910" y="0"/>
                    <a:pt x="1" y="1910"/>
                    <a:pt x="1" y="4252"/>
                  </a:cubicBezTo>
                  <a:cubicBezTo>
                    <a:pt x="1" y="4364"/>
                    <a:pt x="81" y="4445"/>
                    <a:pt x="193" y="4445"/>
                  </a:cubicBezTo>
                  <a:lnTo>
                    <a:pt x="8295" y="4445"/>
                  </a:lnTo>
                  <a:cubicBezTo>
                    <a:pt x="8423" y="4445"/>
                    <a:pt x="8504" y="4364"/>
                    <a:pt x="8504" y="4252"/>
                  </a:cubicBezTo>
                  <a:cubicBezTo>
                    <a:pt x="8504" y="1910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1489100" y="4649325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402"/>
                  </a:moveTo>
                  <a:cubicBezTo>
                    <a:pt x="3017" y="402"/>
                    <a:pt x="3771" y="1172"/>
                    <a:pt x="3771" y="2086"/>
                  </a:cubicBezTo>
                  <a:cubicBezTo>
                    <a:pt x="3771" y="3017"/>
                    <a:pt x="3033" y="3771"/>
                    <a:pt x="2086" y="3771"/>
                  </a:cubicBezTo>
                  <a:cubicBezTo>
                    <a:pt x="1140" y="3771"/>
                    <a:pt x="402" y="3017"/>
                    <a:pt x="402" y="2086"/>
                  </a:cubicBezTo>
                  <a:cubicBezTo>
                    <a:pt x="402" y="1172"/>
                    <a:pt x="1156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1" y="947"/>
                    <a:pt x="1" y="2086"/>
                  </a:cubicBezTo>
                  <a:cubicBezTo>
                    <a:pt x="1" y="3241"/>
                    <a:pt x="931" y="4172"/>
                    <a:pt x="2086" y="4172"/>
                  </a:cubicBezTo>
                  <a:cubicBezTo>
                    <a:pt x="3241" y="4172"/>
                    <a:pt x="4172" y="3241"/>
                    <a:pt x="4172" y="2086"/>
                  </a:cubicBezTo>
                  <a:cubicBezTo>
                    <a:pt x="4172" y="947"/>
                    <a:pt x="3241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1438975" y="4770450"/>
              <a:ext cx="204575" cy="77450"/>
            </a:xfrm>
            <a:custGeom>
              <a:rect b="b" l="l" r="r" t="t"/>
              <a:pathLst>
                <a:path extrusionOk="0" h="3098" w="8183">
                  <a:moveTo>
                    <a:pt x="4091" y="1"/>
                  </a:moveTo>
                  <a:cubicBezTo>
                    <a:pt x="2150" y="1"/>
                    <a:pt x="497" y="1316"/>
                    <a:pt x="0" y="3097"/>
                  </a:cubicBezTo>
                  <a:lnTo>
                    <a:pt x="417" y="3097"/>
                  </a:lnTo>
                  <a:cubicBezTo>
                    <a:pt x="899" y="1541"/>
                    <a:pt x="2358" y="402"/>
                    <a:pt x="4091" y="402"/>
                  </a:cubicBezTo>
                  <a:cubicBezTo>
                    <a:pt x="5808" y="402"/>
                    <a:pt x="7268" y="1541"/>
                    <a:pt x="7765" y="3097"/>
                  </a:cubicBezTo>
                  <a:lnTo>
                    <a:pt x="8182" y="3097"/>
                  </a:lnTo>
                  <a:cubicBezTo>
                    <a:pt x="7701" y="1316"/>
                    <a:pt x="6048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1894200" y="4649325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402"/>
                  </a:moveTo>
                  <a:cubicBezTo>
                    <a:pt x="3001" y="402"/>
                    <a:pt x="3771" y="1172"/>
                    <a:pt x="3771" y="2086"/>
                  </a:cubicBezTo>
                  <a:cubicBezTo>
                    <a:pt x="3771" y="3017"/>
                    <a:pt x="3001" y="3771"/>
                    <a:pt x="2086" y="3771"/>
                  </a:cubicBezTo>
                  <a:cubicBezTo>
                    <a:pt x="1140" y="3771"/>
                    <a:pt x="402" y="3017"/>
                    <a:pt x="402" y="2086"/>
                  </a:cubicBezTo>
                  <a:cubicBezTo>
                    <a:pt x="402" y="1172"/>
                    <a:pt x="1156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7"/>
                    <a:pt x="0" y="2086"/>
                  </a:cubicBezTo>
                  <a:cubicBezTo>
                    <a:pt x="0" y="3241"/>
                    <a:pt x="947" y="4172"/>
                    <a:pt x="2086" y="4172"/>
                  </a:cubicBezTo>
                  <a:cubicBezTo>
                    <a:pt x="3241" y="4172"/>
                    <a:pt x="4172" y="3241"/>
                    <a:pt x="4172" y="2086"/>
                  </a:cubicBezTo>
                  <a:cubicBezTo>
                    <a:pt x="4172" y="947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1844075" y="4770450"/>
              <a:ext cx="204575" cy="77450"/>
            </a:xfrm>
            <a:custGeom>
              <a:rect b="b" l="l" r="r" t="t"/>
              <a:pathLst>
                <a:path extrusionOk="0" h="3098" w="8183">
                  <a:moveTo>
                    <a:pt x="4091" y="1"/>
                  </a:moveTo>
                  <a:cubicBezTo>
                    <a:pt x="2150" y="1"/>
                    <a:pt x="497" y="1316"/>
                    <a:pt x="0" y="3097"/>
                  </a:cubicBezTo>
                  <a:lnTo>
                    <a:pt x="417" y="3097"/>
                  </a:lnTo>
                  <a:cubicBezTo>
                    <a:pt x="898" y="1541"/>
                    <a:pt x="2358" y="402"/>
                    <a:pt x="4091" y="402"/>
                  </a:cubicBezTo>
                  <a:cubicBezTo>
                    <a:pt x="5808" y="402"/>
                    <a:pt x="7284" y="1541"/>
                    <a:pt x="7765" y="3097"/>
                  </a:cubicBezTo>
                  <a:lnTo>
                    <a:pt x="8182" y="3097"/>
                  </a:lnTo>
                  <a:cubicBezTo>
                    <a:pt x="7685" y="1316"/>
                    <a:pt x="6032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1676000" y="4642100"/>
              <a:ext cx="137200" cy="159675"/>
            </a:xfrm>
            <a:custGeom>
              <a:rect b="b" l="l" r="r" t="t"/>
              <a:pathLst>
                <a:path extrusionOk="0" h="6387" w="5488">
                  <a:moveTo>
                    <a:pt x="2744" y="1"/>
                  </a:moveTo>
                  <a:cubicBezTo>
                    <a:pt x="2632" y="1"/>
                    <a:pt x="2552" y="81"/>
                    <a:pt x="2552" y="193"/>
                  </a:cubicBezTo>
                  <a:lnTo>
                    <a:pt x="2552" y="3578"/>
                  </a:lnTo>
                  <a:lnTo>
                    <a:pt x="81" y="6049"/>
                  </a:lnTo>
                  <a:cubicBezTo>
                    <a:pt x="1" y="6129"/>
                    <a:pt x="1" y="6258"/>
                    <a:pt x="81" y="6338"/>
                  </a:cubicBezTo>
                  <a:cubicBezTo>
                    <a:pt x="121" y="6370"/>
                    <a:pt x="173" y="6386"/>
                    <a:pt x="223" y="6386"/>
                  </a:cubicBezTo>
                  <a:cubicBezTo>
                    <a:pt x="274" y="6386"/>
                    <a:pt x="322" y="6370"/>
                    <a:pt x="354" y="6338"/>
                  </a:cubicBezTo>
                  <a:lnTo>
                    <a:pt x="2744" y="3947"/>
                  </a:lnTo>
                  <a:lnTo>
                    <a:pt x="5135" y="6338"/>
                  </a:lnTo>
                  <a:cubicBezTo>
                    <a:pt x="5167" y="6370"/>
                    <a:pt x="5231" y="6386"/>
                    <a:pt x="5279" y="6386"/>
                  </a:cubicBezTo>
                  <a:cubicBezTo>
                    <a:pt x="5311" y="6386"/>
                    <a:pt x="5375" y="6370"/>
                    <a:pt x="5407" y="6338"/>
                  </a:cubicBezTo>
                  <a:cubicBezTo>
                    <a:pt x="5488" y="6258"/>
                    <a:pt x="5488" y="6129"/>
                    <a:pt x="5407" y="6049"/>
                  </a:cubicBezTo>
                  <a:lnTo>
                    <a:pt x="2953" y="3578"/>
                  </a:lnTo>
                  <a:lnTo>
                    <a:pt x="2953" y="193"/>
                  </a:lnTo>
                  <a:cubicBezTo>
                    <a:pt x="2953" y="81"/>
                    <a:pt x="2873" y="1"/>
                    <a:pt x="274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19825" y="4782500"/>
              <a:ext cx="108300" cy="65400"/>
            </a:xfrm>
            <a:custGeom>
              <a:rect b="b" l="l" r="r" t="t"/>
              <a:pathLst>
                <a:path extrusionOk="0" h="2616" w="4332">
                  <a:moveTo>
                    <a:pt x="2166" y="0"/>
                  </a:moveTo>
                  <a:cubicBezTo>
                    <a:pt x="2054" y="0"/>
                    <a:pt x="1974" y="80"/>
                    <a:pt x="1974" y="193"/>
                  </a:cubicBezTo>
                  <a:cubicBezTo>
                    <a:pt x="1974" y="1155"/>
                    <a:pt x="1187" y="1957"/>
                    <a:pt x="209" y="1957"/>
                  </a:cubicBezTo>
                  <a:cubicBezTo>
                    <a:pt x="80" y="1957"/>
                    <a:pt x="0" y="2038"/>
                    <a:pt x="0" y="2166"/>
                  </a:cubicBezTo>
                  <a:cubicBezTo>
                    <a:pt x="0" y="2278"/>
                    <a:pt x="80" y="2358"/>
                    <a:pt x="209" y="2358"/>
                  </a:cubicBezTo>
                  <a:cubicBezTo>
                    <a:pt x="546" y="2358"/>
                    <a:pt x="850" y="2455"/>
                    <a:pt x="1107" y="2615"/>
                  </a:cubicBezTo>
                  <a:lnTo>
                    <a:pt x="1749" y="2615"/>
                  </a:lnTo>
                  <a:cubicBezTo>
                    <a:pt x="1572" y="2439"/>
                    <a:pt x="1348" y="2278"/>
                    <a:pt x="1107" y="2166"/>
                  </a:cubicBezTo>
                  <a:cubicBezTo>
                    <a:pt x="1572" y="1941"/>
                    <a:pt x="1957" y="1572"/>
                    <a:pt x="2150" y="1123"/>
                  </a:cubicBezTo>
                  <a:cubicBezTo>
                    <a:pt x="2375" y="1572"/>
                    <a:pt x="2728" y="1957"/>
                    <a:pt x="3193" y="2166"/>
                  </a:cubicBezTo>
                  <a:cubicBezTo>
                    <a:pt x="2952" y="2278"/>
                    <a:pt x="2728" y="2423"/>
                    <a:pt x="2551" y="2615"/>
                  </a:cubicBezTo>
                  <a:lnTo>
                    <a:pt x="3193" y="2615"/>
                  </a:lnTo>
                  <a:cubicBezTo>
                    <a:pt x="3450" y="2455"/>
                    <a:pt x="3770" y="2358"/>
                    <a:pt x="4091" y="2358"/>
                  </a:cubicBezTo>
                  <a:cubicBezTo>
                    <a:pt x="4236" y="2358"/>
                    <a:pt x="4332" y="2278"/>
                    <a:pt x="4332" y="2166"/>
                  </a:cubicBezTo>
                  <a:cubicBezTo>
                    <a:pt x="4332" y="2038"/>
                    <a:pt x="4252" y="1957"/>
                    <a:pt x="4139" y="1957"/>
                  </a:cubicBezTo>
                  <a:cubicBezTo>
                    <a:pt x="3177" y="1957"/>
                    <a:pt x="2375" y="1171"/>
                    <a:pt x="2375" y="193"/>
                  </a:cubicBezTo>
                  <a:cubicBezTo>
                    <a:pt x="2375" y="80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1092825" y="45009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589"/>
                    <a:pt x="1589" y="1958"/>
                    <a:pt x="1172" y="1958"/>
                  </a:cubicBezTo>
                  <a:cubicBezTo>
                    <a:pt x="755" y="1958"/>
                    <a:pt x="402" y="1605"/>
                    <a:pt x="402" y="1188"/>
                  </a:cubicBezTo>
                  <a:cubicBezTo>
                    <a:pt x="402" y="771"/>
                    <a:pt x="755" y="434"/>
                    <a:pt x="1172" y="434"/>
                  </a:cubicBezTo>
                  <a:close/>
                  <a:moveTo>
                    <a:pt x="1172" y="1"/>
                  </a:moveTo>
                  <a:cubicBezTo>
                    <a:pt x="530" y="1"/>
                    <a:pt x="1" y="530"/>
                    <a:pt x="1" y="1172"/>
                  </a:cubicBezTo>
                  <a:cubicBezTo>
                    <a:pt x="1" y="1813"/>
                    <a:pt x="530" y="2327"/>
                    <a:pt x="1172" y="2327"/>
                  </a:cubicBezTo>
                  <a:cubicBezTo>
                    <a:pt x="1814" y="2327"/>
                    <a:pt x="2327" y="1813"/>
                    <a:pt x="2327" y="1172"/>
                  </a:cubicBezTo>
                  <a:cubicBezTo>
                    <a:pt x="2327" y="530"/>
                    <a:pt x="1814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1613450" y="42398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55" y="401"/>
                  </a:moveTo>
                  <a:cubicBezTo>
                    <a:pt x="1588" y="401"/>
                    <a:pt x="1925" y="738"/>
                    <a:pt x="1925" y="1171"/>
                  </a:cubicBezTo>
                  <a:cubicBezTo>
                    <a:pt x="1925" y="1589"/>
                    <a:pt x="1588" y="1925"/>
                    <a:pt x="1155" y="1925"/>
                  </a:cubicBezTo>
                  <a:cubicBezTo>
                    <a:pt x="738" y="1925"/>
                    <a:pt x="401" y="1589"/>
                    <a:pt x="401" y="1171"/>
                  </a:cubicBezTo>
                  <a:cubicBezTo>
                    <a:pt x="401" y="738"/>
                    <a:pt x="738" y="401"/>
                    <a:pt x="1155" y="401"/>
                  </a:cubicBezTo>
                  <a:close/>
                  <a:moveTo>
                    <a:pt x="1155" y="0"/>
                  </a:moveTo>
                  <a:cubicBezTo>
                    <a:pt x="513" y="0"/>
                    <a:pt x="0" y="530"/>
                    <a:pt x="0" y="1171"/>
                  </a:cubicBezTo>
                  <a:cubicBezTo>
                    <a:pt x="0" y="1813"/>
                    <a:pt x="513" y="2327"/>
                    <a:pt x="1155" y="2327"/>
                  </a:cubicBezTo>
                  <a:cubicBezTo>
                    <a:pt x="1797" y="2327"/>
                    <a:pt x="2326" y="1813"/>
                    <a:pt x="2326" y="1171"/>
                  </a:cubicBezTo>
                  <a:cubicBezTo>
                    <a:pt x="2326" y="530"/>
                    <a:pt x="1797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2160925" y="46052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55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589"/>
                    <a:pt x="1589" y="1958"/>
                    <a:pt x="1155" y="1958"/>
                  </a:cubicBezTo>
                  <a:cubicBezTo>
                    <a:pt x="738" y="1958"/>
                    <a:pt x="401" y="1605"/>
                    <a:pt x="401" y="1188"/>
                  </a:cubicBezTo>
                  <a:cubicBezTo>
                    <a:pt x="401" y="771"/>
                    <a:pt x="738" y="434"/>
                    <a:pt x="1155" y="434"/>
                  </a:cubicBezTo>
                  <a:close/>
                  <a:moveTo>
                    <a:pt x="1155" y="1"/>
                  </a:moveTo>
                  <a:cubicBezTo>
                    <a:pt x="514" y="1"/>
                    <a:pt x="0" y="530"/>
                    <a:pt x="0" y="1172"/>
                  </a:cubicBezTo>
                  <a:cubicBezTo>
                    <a:pt x="0" y="1814"/>
                    <a:pt x="514" y="2327"/>
                    <a:pt x="1155" y="2327"/>
                  </a:cubicBezTo>
                  <a:cubicBezTo>
                    <a:pt x="1797" y="2327"/>
                    <a:pt x="2327" y="1814"/>
                    <a:pt x="2327" y="1172"/>
                  </a:cubicBezTo>
                  <a:cubicBezTo>
                    <a:pt x="2327" y="530"/>
                    <a:pt x="1797" y="1"/>
                    <a:pt x="115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2094750" y="4163600"/>
              <a:ext cx="158050" cy="294425"/>
            </a:xfrm>
            <a:custGeom>
              <a:rect b="b" l="l" r="r" t="t"/>
              <a:pathLst>
                <a:path extrusionOk="0" h="11777" w="6322">
                  <a:moveTo>
                    <a:pt x="4557" y="402"/>
                  </a:moveTo>
                  <a:cubicBezTo>
                    <a:pt x="5118" y="402"/>
                    <a:pt x="5631" y="450"/>
                    <a:pt x="5920" y="466"/>
                  </a:cubicBezTo>
                  <a:lnTo>
                    <a:pt x="5920" y="1894"/>
                  </a:lnTo>
                  <a:lnTo>
                    <a:pt x="5054" y="1894"/>
                  </a:lnTo>
                  <a:cubicBezTo>
                    <a:pt x="3995" y="1894"/>
                    <a:pt x="3851" y="2536"/>
                    <a:pt x="3851" y="3065"/>
                  </a:cubicBezTo>
                  <a:lnTo>
                    <a:pt x="3851" y="4349"/>
                  </a:lnTo>
                  <a:cubicBezTo>
                    <a:pt x="3851" y="4477"/>
                    <a:pt x="3931" y="4557"/>
                    <a:pt x="4043" y="4557"/>
                  </a:cubicBezTo>
                  <a:lnTo>
                    <a:pt x="5840" y="4557"/>
                  </a:lnTo>
                  <a:lnTo>
                    <a:pt x="5631" y="6178"/>
                  </a:lnTo>
                  <a:lnTo>
                    <a:pt x="4075" y="6178"/>
                  </a:lnTo>
                  <a:cubicBezTo>
                    <a:pt x="3947" y="6178"/>
                    <a:pt x="3867" y="6258"/>
                    <a:pt x="3867" y="6386"/>
                  </a:cubicBezTo>
                  <a:lnTo>
                    <a:pt x="3867" y="11376"/>
                  </a:lnTo>
                  <a:lnTo>
                    <a:pt x="2150" y="11376"/>
                  </a:lnTo>
                  <a:lnTo>
                    <a:pt x="2150" y="6386"/>
                  </a:lnTo>
                  <a:cubicBezTo>
                    <a:pt x="2150" y="6258"/>
                    <a:pt x="2070" y="6178"/>
                    <a:pt x="1941" y="6178"/>
                  </a:cubicBezTo>
                  <a:lnTo>
                    <a:pt x="401" y="6178"/>
                  </a:lnTo>
                  <a:lnTo>
                    <a:pt x="401" y="4557"/>
                  </a:lnTo>
                  <a:lnTo>
                    <a:pt x="1941" y="4557"/>
                  </a:lnTo>
                  <a:cubicBezTo>
                    <a:pt x="2070" y="4557"/>
                    <a:pt x="2150" y="4477"/>
                    <a:pt x="2150" y="4349"/>
                  </a:cubicBezTo>
                  <a:lnTo>
                    <a:pt x="2150" y="2873"/>
                  </a:lnTo>
                  <a:cubicBezTo>
                    <a:pt x="2150" y="1333"/>
                    <a:pt x="3048" y="402"/>
                    <a:pt x="4557" y="402"/>
                  </a:cubicBezTo>
                  <a:close/>
                  <a:moveTo>
                    <a:pt x="4557" y="1"/>
                  </a:moveTo>
                  <a:cubicBezTo>
                    <a:pt x="2824" y="1"/>
                    <a:pt x="1749" y="1108"/>
                    <a:pt x="1749" y="2873"/>
                  </a:cubicBezTo>
                  <a:lnTo>
                    <a:pt x="1749" y="4156"/>
                  </a:lnTo>
                  <a:lnTo>
                    <a:pt x="193" y="4156"/>
                  </a:lnTo>
                  <a:cubicBezTo>
                    <a:pt x="80" y="4156"/>
                    <a:pt x="0" y="4236"/>
                    <a:pt x="0" y="4349"/>
                  </a:cubicBezTo>
                  <a:lnTo>
                    <a:pt x="0" y="6386"/>
                  </a:lnTo>
                  <a:cubicBezTo>
                    <a:pt x="0" y="6499"/>
                    <a:pt x="80" y="6579"/>
                    <a:pt x="193" y="6579"/>
                  </a:cubicBezTo>
                  <a:lnTo>
                    <a:pt x="1749" y="6579"/>
                  </a:lnTo>
                  <a:lnTo>
                    <a:pt x="1749" y="11568"/>
                  </a:lnTo>
                  <a:cubicBezTo>
                    <a:pt x="1749" y="11697"/>
                    <a:pt x="1829" y="11777"/>
                    <a:pt x="1941" y="11777"/>
                  </a:cubicBezTo>
                  <a:lnTo>
                    <a:pt x="4027" y="11777"/>
                  </a:lnTo>
                  <a:cubicBezTo>
                    <a:pt x="4155" y="11777"/>
                    <a:pt x="4236" y="11697"/>
                    <a:pt x="4236" y="11568"/>
                  </a:cubicBezTo>
                  <a:lnTo>
                    <a:pt x="4236" y="6579"/>
                  </a:lnTo>
                  <a:lnTo>
                    <a:pt x="5776" y="6579"/>
                  </a:lnTo>
                  <a:cubicBezTo>
                    <a:pt x="5872" y="6579"/>
                    <a:pt x="5952" y="6499"/>
                    <a:pt x="5968" y="6402"/>
                  </a:cubicBezTo>
                  <a:lnTo>
                    <a:pt x="6241" y="4381"/>
                  </a:lnTo>
                  <a:cubicBezTo>
                    <a:pt x="6241" y="4317"/>
                    <a:pt x="6209" y="4252"/>
                    <a:pt x="6193" y="4220"/>
                  </a:cubicBezTo>
                  <a:cubicBezTo>
                    <a:pt x="6177" y="4172"/>
                    <a:pt x="6097" y="4156"/>
                    <a:pt x="6033" y="4156"/>
                  </a:cubicBezTo>
                  <a:lnTo>
                    <a:pt x="4236" y="4156"/>
                  </a:lnTo>
                  <a:lnTo>
                    <a:pt x="4236" y="3065"/>
                  </a:lnTo>
                  <a:cubicBezTo>
                    <a:pt x="4236" y="2552"/>
                    <a:pt x="4348" y="2295"/>
                    <a:pt x="5038" y="2295"/>
                  </a:cubicBezTo>
                  <a:lnTo>
                    <a:pt x="6097" y="2295"/>
                  </a:lnTo>
                  <a:cubicBezTo>
                    <a:pt x="6209" y="2295"/>
                    <a:pt x="6289" y="2215"/>
                    <a:pt x="6289" y="2087"/>
                  </a:cubicBezTo>
                  <a:lnTo>
                    <a:pt x="6289" y="290"/>
                  </a:lnTo>
                  <a:cubicBezTo>
                    <a:pt x="6321" y="161"/>
                    <a:pt x="6241" y="81"/>
                    <a:pt x="6129" y="81"/>
                  </a:cubicBezTo>
                  <a:cubicBezTo>
                    <a:pt x="5936" y="65"/>
                    <a:pt x="5278" y="1"/>
                    <a:pt x="45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1114875" y="4691450"/>
              <a:ext cx="32925" cy="32100"/>
            </a:xfrm>
            <a:custGeom>
              <a:rect b="b" l="l" r="r" t="t"/>
              <a:pathLst>
                <a:path extrusionOk="0" h="1284" w="1317">
                  <a:moveTo>
                    <a:pt x="643" y="0"/>
                  </a:moveTo>
                  <a:cubicBezTo>
                    <a:pt x="290" y="0"/>
                    <a:pt x="1" y="289"/>
                    <a:pt x="1" y="642"/>
                  </a:cubicBezTo>
                  <a:cubicBezTo>
                    <a:pt x="1" y="1011"/>
                    <a:pt x="290" y="1284"/>
                    <a:pt x="643" y="1284"/>
                  </a:cubicBezTo>
                  <a:cubicBezTo>
                    <a:pt x="1012" y="1284"/>
                    <a:pt x="1284" y="1011"/>
                    <a:pt x="1284" y="642"/>
                  </a:cubicBezTo>
                  <a:cubicBezTo>
                    <a:pt x="1317" y="305"/>
                    <a:pt x="1012" y="0"/>
                    <a:pt x="643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976100" y="4715100"/>
              <a:ext cx="149650" cy="132800"/>
            </a:xfrm>
            <a:custGeom>
              <a:rect b="b" l="l" r="r" t="t"/>
              <a:pathLst>
                <a:path extrusionOk="0" h="5312" w="5986">
                  <a:moveTo>
                    <a:pt x="2985" y="1"/>
                  </a:moveTo>
                  <a:cubicBezTo>
                    <a:pt x="1349" y="1"/>
                    <a:pt x="1" y="1348"/>
                    <a:pt x="1" y="2985"/>
                  </a:cubicBezTo>
                  <a:cubicBezTo>
                    <a:pt x="1" y="3931"/>
                    <a:pt x="434" y="4782"/>
                    <a:pt x="1124" y="5311"/>
                  </a:cubicBezTo>
                  <a:lnTo>
                    <a:pt x="1862" y="5311"/>
                  </a:lnTo>
                  <a:cubicBezTo>
                    <a:pt x="996" y="4894"/>
                    <a:pt x="402" y="4012"/>
                    <a:pt x="402" y="2985"/>
                  </a:cubicBezTo>
                  <a:cubicBezTo>
                    <a:pt x="402" y="1573"/>
                    <a:pt x="1557" y="402"/>
                    <a:pt x="2985" y="402"/>
                  </a:cubicBezTo>
                  <a:cubicBezTo>
                    <a:pt x="4413" y="402"/>
                    <a:pt x="5584" y="1573"/>
                    <a:pt x="5584" y="2985"/>
                  </a:cubicBezTo>
                  <a:cubicBezTo>
                    <a:pt x="5584" y="4012"/>
                    <a:pt x="4974" y="4894"/>
                    <a:pt x="4108" y="5311"/>
                  </a:cubicBezTo>
                  <a:lnTo>
                    <a:pt x="4846" y="5311"/>
                  </a:lnTo>
                  <a:cubicBezTo>
                    <a:pt x="5536" y="4782"/>
                    <a:pt x="5985" y="3931"/>
                    <a:pt x="5985" y="2985"/>
                  </a:cubicBezTo>
                  <a:cubicBezTo>
                    <a:pt x="5985" y="1348"/>
                    <a:pt x="4638" y="1"/>
                    <a:pt x="298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903925" y="4648925"/>
              <a:ext cx="295225" cy="199775"/>
            </a:xfrm>
            <a:custGeom>
              <a:rect b="b" l="l" r="r" t="t"/>
              <a:pathLst>
                <a:path extrusionOk="0" h="7991" w="11809">
                  <a:moveTo>
                    <a:pt x="4252" y="1"/>
                  </a:moveTo>
                  <a:cubicBezTo>
                    <a:pt x="1909" y="1"/>
                    <a:pt x="0" y="1910"/>
                    <a:pt x="0" y="4252"/>
                  </a:cubicBezTo>
                  <a:lnTo>
                    <a:pt x="0" y="6995"/>
                  </a:lnTo>
                  <a:cubicBezTo>
                    <a:pt x="0" y="7348"/>
                    <a:pt x="48" y="7669"/>
                    <a:pt x="128" y="7990"/>
                  </a:cubicBezTo>
                  <a:lnTo>
                    <a:pt x="546" y="7990"/>
                  </a:lnTo>
                  <a:cubicBezTo>
                    <a:pt x="465" y="7669"/>
                    <a:pt x="417" y="7348"/>
                    <a:pt x="417" y="6995"/>
                  </a:cubicBezTo>
                  <a:lnTo>
                    <a:pt x="417" y="4252"/>
                  </a:lnTo>
                  <a:cubicBezTo>
                    <a:pt x="417" y="2134"/>
                    <a:pt x="2150" y="402"/>
                    <a:pt x="4268" y="402"/>
                  </a:cubicBezTo>
                  <a:lnTo>
                    <a:pt x="7541" y="402"/>
                  </a:lnTo>
                  <a:cubicBezTo>
                    <a:pt x="9674" y="402"/>
                    <a:pt x="11391" y="2134"/>
                    <a:pt x="11391" y="4252"/>
                  </a:cubicBezTo>
                  <a:lnTo>
                    <a:pt x="11391" y="6995"/>
                  </a:lnTo>
                  <a:cubicBezTo>
                    <a:pt x="11391" y="7348"/>
                    <a:pt x="11359" y="7669"/>
                    <a:pt x="11279" y="7990"/>
                  </a:cubicBezTo>
                  <a:lnTo>
                    <a:pt x="11696" y="7990"/>
                  </a:lnTo>
                  <a:cubicBezTo>
                    <a:pt x="11776" y="7669"/>
                    <a:pt x="11808" y="7348"/>
                    <a:pt x="11808" y="6995"/>
                  </a:cubicBezTo>
                  <a:lnTo>
                    <a:pt x="11808" y="4252"/>
                  </a:lnTo>
                  <a:lnTo>
                    <a:pt x="11760" y="4252"/>
                  </a:lnTo>
                  <a:cubicBezTo>
                    <a:pt x="11760" y="1910"/>
                    <a:pt x="9851" y="1"/>
                    <a:pt x="7508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368875" y="4407475"/>
              <a:ext cx="319675" cy="317675"/>
            </a:xfrm>
            <a:custGeom>
              <a:rect b="b" l="l" r="r" t="t"/>
              <a:pathLst>
                <a:path extrusionOk="0" h="12707" w="12787">
                  <a:moveTo>
                    <a:pt x="5054" y="498"/>
                  </a:moveTo>
                  <a:cubicBezTo>
                    <a:pt x="4621" y="883"/>
                    <a:pt x="4252" y="1412"/>
                    <a:pt x="3931" y="2102"/>
                  </a:cubicBezTo>
                  <a:cubicBezTo>
                    <a:pt x="3578" y="1942"/>
                    <a:pt x="3241" y="1733"/>
                    <a:pt x="2888" y="1492"/>
                  </a:cubicBezTo>
                  <a:lnTo>
                    <a:pt x="2952" y="1444"/>
                  </a:lnTo>
                  <a:cubicBezTo>
                    <a:pt x="3032" y="1380"/>
                    <a:pt x="3097" y="1332"/>
                    <a:pt x="3177" y="1300"/>
                  </a:cubicBezTo>
                  <a:lnTo>
                    <a:pt x="3353" y="1172"/>
                  </a:lnTo>
                  <a:cubicBezTo>
                    <a:pt x="3433" y="1139"/>
                    <a:pt x="3514" y="1075"/>
                    <a:pt x="3594" y="1027"/>
                  </a:cubicBezTo>
                  <a:cubicBezTo>
                    <a:pt x="3658" y="995"/>
                    <a:pt x="3722" y="979"/>
                    <a:pt x="3802" y="931"/>
                  </a:cubicBezTo>
                  <a:cubicBezTo>
                    <a:pt x="3835" y="915"/>
                    <a:pt x="3899" y="899"/>
                    <a:pt x="3931" y="883"/>
                  </a:cubicBezTo>
                  <a:cubicBezTo>
                    <a:pt x="4059" y="819"/>
                    <a:pt x="4155" y="770"/>
                    <a:pt x="4284" y="738"/>
                  </a:cubicBezTo>
                  <a:cubicBezTo>
                    <a:pt x="4316" y="706"/>
                    <a:pt x="4364" y="690"/>
                    <a:pt x="4412" y="674"/>
                  </a:cubicBezTo>
                  <a:cubicBezTo>
                    <a:pt x="4492" y="658"/>
                    <a:pt x="4557" y="610"/>
                    <a:pt x="4637" y="594"/>
                  </a:cubicBezTo>
                  <a:cubicBezTo>
                    <a:pt x="4733" y="546"/>
                    <a:pt x="4845" y="530"/>
                    <a:pt x="4942" y="514"/>
                  </a:cubicBezTo>
                  <a:cubicBezTo>
                    <a:pt x="4974" y="514"/>
                    <a:pt x="5022" y="498"/>
                    <a:pt x="5054" y="498"/>
                  </a:cubicBezTo>
                  <a:close/>
                  <a:moveTo>
                    <a:pt x="7781" y="498"/>
                  </a:moveTo>
                  <a:lnTo>
                    <a:pt x="7781" y="498"/>
                  </a:lnTo>
                  <a:cubicBezTo>
                    <a:pt x="7813" y="514"/>
                    <a:pt x="7845" y="514"/>
                    <a:pt x="7894" y="530"/>
                  </a:cubicBezTo>
                  <a:cubicBezTo>
                    <a:pt x="7990" y="562"/>
                    <a:pt x="8086" y="594"/>
                    <a:pt x="8182" y="610"/>
                  </a:cubicBezTo>
                  <a:cubicBezTo>
                    <a:pt x="8263" y="642"/>
                    <a:pt x="8327" y="658"/>
                    <a:pt x="8407" y="690"/>
                  </a:cubicBezTo>
                  <a:cubicBezTo>
                    <a:pt x="8455" y="722"/>
                    <a:pt x="8487" y="738"/>
                    <a:pt x="8551" y="738"/>
                  </a:cubicBezTo>
                  <a:cubicBezTo>
                    <a:pt x="8664" y="770"/>
                    <a:pt x="8792" y="835"/>
                    <a:pt x="8888" y="883"/>
                  </a:cubicBezTo>
                  <a:cubicBezTo>
                    <a:pt x="8936" y="899"/>
                    <a:pt x="8985" y="915"/>
                    <a:pt x="9033" y="931"/>
                  </a:cubicBezTo>
                  <a:cubicBezTo>
                    <a:pt x="9097" y="979"/>
                    <a:pt x="9177" y="995"/>
                    <a:pt x="9225" y="1043"/>
                  </a:cubicBezTo>
                  <a:cubicBezTo>
                    <a:pt x="9305" y="1075"/>
                    <a:pt x="9386" y="1123"/>
                    <a:pt x="9466" y="1172"/>
                  </a:cubicBezTo>
                  <a:lnTo>
                    <a:pt x="9658" y="1300"/>
                  </a:lnTo>
                  <a:cubicBezTo>
                    <a:pt x="9739" y="1332"/>
                    <a:pt x="9787" y="1396"/>
                    <a:pt x="9867" y="1444"/>
                  </a:cubicBezTo>
                  <a:cubicBezTo>
                    <a:pt x="9899" y="1460"/>
                    <a:pt x="9931" y="1476"/>
                    <a:pt x="9947" y="1492"/>
                  </a:cubicBezTo>
                  <a:cubicBezTo>
                    <a:pt x="9626" y="1733"/>
                    <a:pt x="9273" y="1942"/>
                    <a:pt x="8904" y="2102"/>
                  </a:cubicBezTo>
                  <a:cubicBezTo>
                    <a:pt x="8616" y="1412"/>
                    <a:pt x="8230" y="883"/>
                    <a:pt x="7781" y="498"/>
                  </a:cubicBezTo>
                  <a:close/>
                  <a:moveTo>
                    <a:pt x="6209" y="353"/>
                  </a:moveTo>
                  <a:lnTo>
                    <a:pt x="6209" y="2648"/>
                  </a:lnTo>
                  <a:cubicBezTo>
                    <a:pt x="5535" y="2615"/>
                    <a:pt x="4893" y="2487"/>
                    <a:pt x="4284" y="2263"/>
                  </a:cubicBezTo>
                  <a:cubicBezTo>
                    <a:pt x="4765" y="1172"/>
                    <a:pt x="5439" y="450"/>
                    <a:pt x="6209" y="353"/>
                  </a:cubicBezTo>
                  <a:close/>
                  <a:moveTo>
                    <a:pt x="6610" y="353"/>
                  </a:moveTo>
                  <a:cubicBezTo>
                    <a:pt x="7364" y="450"/>
                    <a:pt x="8022" y="1172"/>
                    <a:pt x="8519" y="2263"/>
                  </a:cubicBezTo>
                  <a:cubicBezTo>
                    <a:pt x="7926" y="2503"/>
                    <a:pt x="7284" y="2615"/>
                    <a:pt x="6594" y="2648"/>
                  </a:cubicBezTo>
                  <a:lnTo>
                    <a:pt x="6594" y="353"/>
                  </a:lnTo>
                  <a:close/>
                  <a:moveTo>
                    <a:pt x="8664" y="2615"/>
                  </a:moveTo>
                  <a:cubicBezTo>
                    <a:pt x="9033" y="3578"/>
                    <a:pt x="9273" y="4781"/>
                    <a:pt x="9289" y="6097"/>
                  </a:cubicBezTo>
                  <a:lnTo>
                    <a:pt x="6610" y="6097"/>
                  </a:lnTo>
                  <a:lnTo>
                    <a:pt x="6610" y="3049"/>
                  </a:lnTo>
                  <a:cubicBezTo>
                    <a:pt x="7332" y="3017"/>
                    <a:pt x="8022" y="2888"/>
                    <a:pt x="8664" y="2615"/>
                  </a:cubicBezTo>
                  <a:close/>
                  <a:moveTo>
                    <a:pt x="2551" y="1765"/>
                  </a:moveTo>
                  <a:cubicBezTo>
                    <a:pt x="2936" y="2038"/>
                    <a:pt x="3337" y="2295"/>
                    <a:pt x="3754" y="2487"/>
                  </a:cubicBezTo>
                  <a:cubicBezTo>
                    <a:pt x="3369" y="3482"/>
                    <a:pt x="3129" y="4749"/>
                    <a:pt x="3113" y="6113"/>
                  </a:cubicBezTo>
                  <a:lnTo>
                    <a:pt x="449" y="6113"/>
                  </a:lnTo>
                  <a:cubicBezTo>
                    <a:pt x="514" y="4364"/>
                    <a:pt x="1316" y="2808"/>
                    <a:pt x="2551" y="1765"/>
                  </a:cubicBezTo>
                  <a:close/>
                  <a:moveTo>
                    <a:pt x="4139" y="2648"/>
                  </a:moveTo>
                  <a:cubicBezTo>
                    <a:pt x="4797" y="2888"/>
                    <a:pt x="5487" y="3017"/>
                    <a:pt x="6209" y="3065"/>
                  </a:cubicBezTo>
                  <a:lnTo>
                    <a:pt x="6209" y="6113"/>
                  </a:lnTo>
                  <a:lnTo>
                    <a:pt x="3514" y="6113"/>
                  </a:lnTo>
                  <a:cubicBezTo>
                    <a:pt x="3530" y="4813"/>
                    <a:pt x="3754" y="3610"/>
                    <a:pt x="4139" y="2648"/>
                  </a:cubicBezTo>
                  <a:close/>
                  <a:moveTo>
                    <a:pt x="10252" y="1749"/>
                  </a:moveTo>
                  <a:cubicBezTo>
                    <a:pt x="11503" y="2824"/>
                    <a:pt x="12322" y="4364"/>
                    <a:pt x="12386" y="6113"/>
                  </a:cubicBezTo>
                  <a:lnTo>
                    <a:pt x="9690" y="6113"/>
                  </a:lnTo>
                  <a:cubicBezTo>
                    <a:pt x="9674" y="4749"/>
                    <a:pt x="9434" y="3482"/>
                    <a:pt x="9049" y="2487"/>
                  </a:cubicBezTo>
                  <a:cubicBezTo>
                    <a:pt x="9466" y="2279"/>
                    <a:pt x="9867" y="2038"/>
                    <a:pt x="10252" y="1749"/>
                  </a:cubicBezTo>
                  <a:close/>
                  <a:moveTo>
                    <a:pt x="9289" y="6514"/>
                  </a:moveTo>
                  <a:cubicBezTo>
                    <a:pt x="9273" y="7814"/>
                    <a:pt x="9049" y="9017"/>
                    <a:pt x="8664" y="9979"/>
                  </a:cubicBezTo>
                  <a:cubicBezTo>
                    <a:pt x="8006" y="9739"/>
                    <a:pt x="7332" y="9594"/>
                    <a:pt x="6610" y="9562"/>
                  </a:cubicBezTo>
                  <a:lnTo>
                    <a:pt x="6610" y="6514"/>
                  </a:lnTo>
                  <a:close/>
                  <a:moveTo>
                    <a:pt x="6209" y="6530"/>
                  </a:moveTo>
                  <a:lnTo>
                    <a:pt x="6209" y="9578"/>
                  </a:lnTo>
                  <a:cubicBezTo>
                    <a:pt x="5487" y="9594"/>
                    <a:pt x="4781" y="9739"/>
                    <a:pt x="4139" y="9995"/>
                  </a:cubicBezTo>
                  <a:cubicBezTo>
                    <a:pt x="3770" y="9033"/>
                    <a:pt x="3530" y="7830"/>
                    <a:pt x="3514" y="6530"/>
                  </a:cubicBezTo>
                  <a:close/>
                  <a:moveTo>
                    <a:pt x="3113" y="6530"/>
                  </a:moveTo>
                  <a:cubicBezTo>
                    <a:pt x="3129" y="7894"/>
                    <a:pt x="3369" y="9161"/>
                    <a:pt x="3754" y="10156"/>
                  </a:cubicBezTo>
                  <a:cubicBezTo>
                    <a:pt x="3337" y="10348"/>
                    <a:pt x="2936" y="10589"/>
                    <a:pt x="2551" y="10878"/>
                  </a:cubicBezTo>
                  <a:cubicBezTo>
                    <a:pt x="1300" y="9819"/>
                    <a:pt x="481" y="8279"/>
                    <a:pt x="417" y="6530"/>
                  </a:cubicBezTo>
                  <a:close/>
                  <a:moveTo>
                    <a:pt x="12386" y="6530"/>
                  </a:moveTo>
                  <a:cubicBezTo>
                    <a:pt x="12322" y="8263"/>
                    <a:pt x="11503" y="9819"/>
                    <a:pt x="10252" y="10878"/>
                  </a:cubicBezTo>
                  <a:cubicBezTo>
                    <a:pt x="9867" y="10605"/>
                    <a:pt x="9466" y="10348"/>
                    <a:pt x="9049" y="10156"/>
                  </a:cubicBezTo>
                  <a:cubicBezTo>
                    <a:pt x="9434" y="9161"/>
                    <a:pt x="9674" y="7894"/>
                    <a:pt x="9690" y="6530"/>
                  </a:cubicBezTo>
                  <a:close/>
                  <a:moveTo>
                    <a:pt x="8872" y="10509"/>
                  </a:moveTo>
                  <a:cubicBezTo>
                    <a:pt x="9225" y="10669"/>
                    <a:pt x="9578" y="10862"/>
                    <a:pt x="9915" y="11102"/>
                  </a:cubicBezTo>
                  <a:cubicBezTo>
                    <a:pt x="9915" y="11151"/>
                    <a:pt x="9867" y="11167"/>
                    <a:pt x="9851" y="11183"/>
                  </a:cubicBezTo>
                  <a:cubicBezTo>
                    <a:pt x="9771" y="11247"/>
                    <a:pt x="9706" y="11279"/>
                    <a:pt x="9626" y="11327"/>
                  </a:cubicBezTo>
                  <a:lnTo>
                    <a:pt x="9450" y="11439"/>
                  </a:lnTo>
                  <a:cubicBezTo>
                    <a:pt x="9370" y="11488"/>
                    <a:pt x="9289" y="11552"/>
                    <a:pt x="9209" y="11584"/>
                  </a:cubicBezTo>
                  <a:cubicBezTo>
                    <a:pt x="9145" y="11632"/>
                    <a:pt x="9097" y="11648"/>
                    <a:pt x="9017" y="11680"/>
                  </a:cubicBezTo>
                  <a:cubicBezTo>
                    <a:pt x="8968" y="11712"/>
                    <a:pt x="8904" y="11728"/>
                    <a:pt x="8872" y="11744"/>
                  </a:cubicBezTo>
                  <a:cubicBezTo>
                    <a:pt x="8744" y="11808"/>
                    <a:pt x="8632" y="11840"/>
                    <a:pt x="8519" y="11889"/>
                  </a:cubicBezTo>
                  <a:cubicBezTo>
                    <a:pt x="8487" y="11905"/>
                    <a:pt x="8439" y="11921"/>
                    <a:pt x="8391" y="11921"/>
                  </a:cubicBezTo>
                  <a:cubicBezTo>
                    <a:pt x="8311" y="11953"/>
                    <a:pt x="8247" y="11985"/>
                    <a:pt x="8166" y="12001"/>
                  </a:cubicBezTo>
                  <a:cubicBezTo>
                    <a:pt x="8070" y="12049"/>
                    <a:pt x="7974" y="12065"/>
                    <a:pt x="7861" y="12081"/>
                  </a:cubicBezTo>
                  <a:cubicBezTo>
                    <a:pt x="7829" y="12081"/>
                    <a:pt x="7781" y="12113"/>
                    <a:pt x="7749" y="12113"/>
                  </a:cubicBezTo>
                  <a:cubicBezTo>
                    <a:pt x="8182" y="11728"/>
                    <a:pt x="8551" y="11183"/>
                    <a:pt x="8872" y="10509"/>
                  </a:cubicBezTo>
                  <a:close/>
                  <a:moveTo>
                    <a:pt x="3899" y="10541"/>
                  </a:moveTo>
                  <a:cubicBezTo>
                    <a:pt x="4186" y="11228"/>
                    <a:pt x="4570" y="11757"/>
                    <a:pt x="5017" y="12141"/>
                  </a:cubicBezTo>
                  <a:lnTo>
                    <a:pt x="5017" y="12141"/>
                  </a:lnTo>
                  <a:cubicBezTo>
                    <a:pt x="4998" y="12127"/>
                    <a:pt x="4955" y="12113"/>
                    <a:pt x="4926" y="12113"/>
                  </a:cubicBezTo>
                  <a:cubicBezTo>
                    <a:pt x="4813" y="12081"/>
                    <a:pt x="4717" y="12049"/>
                    <a:pt x="4621" y="12033"/>
                  </a:cubicBezTo>
                  <a:cubicBezTo>
                    <a:pt x="4540" y="12001"/>
                    <a:pt x="4476" y="11985"/>
                    <a:pt x="4396" y="11953"/>
                  </a:cubicBezTo>
                  <a:cubicBezTo>
                    <a:pt x="4364" y="11921"/>
                    <a:pt x="4316" y="11905"/>
                    <a:pt x="4252" y="11889"/>
                  </a:cubicBezTo>
                  <a:cubicBezTo>
                    <a:pt x="4139" y="11840"/>
                    <a:pt x="4011" y="11792"/>
                    <a:pt x="3915" y="11744"/>
                  </a:cubicBezTo>
                  <a:cubicBezTo>
                    <a:pt x="3867" y="11728"/>
                    <a:pt x="3819" y="11712"/>
                    <a:pt x="3770" y="11680"/>
                  </a:cubicBezTo>
                  <a:cubicBezTo>
                    <a:pt x="3706" y="11648"/>
                    <a:pt x="3658" y="11632"/>
                    <a:pt x="3578" y="11584"/>
                  </a:cubicBezTo>
                  <a:cubicBezTo>
                    <a:pt x="3498" y="11552"/>
                    <a:pt x="3417" y="11504"/>
                    <a:pt x="3337" y="11439"/>
                  </a:cubicBezTo>
                  <a:cubicBezTo>
                    <a:pt x="3273" y="11407"/>
                    <a:pt x="3209" y="11359"/>
                    <a:pt x="3145" y="11343"/>
                  </a:cubicBezTo>
                  <a:cubicBezTo>
                    <a:pt x="3064" y="11311"/>
                    <a:pt x="3016" y="11247"/>
                    <a:pt x="2936" y="11199"/>
                  </a:cubicBezTo>
                  <a:cubicBezTo>
                    <a:pt x="2904" y="11183"/>
                    <a:pt x="2872" y="11167"/>
                    <a:pt x="2856" y="11151"/>
                  </a:cubicBezTo>
                  <a:cubicBezTo>
                    <a:pt x="3177" y="10910"/>
                    <a:pt x="3530" y="10701"/>
                    <a:pt x="3899" y="10541"/>
                  </a:cubicBezTo>
                  <a:close/>
                  <a:moveTo>
                    <a:pt x="6209" y="9979"/>
                  </a:moveTo>
                  <a:lnTo>
                    <a:pt x="6209" y="12274"/>
                  </a:lnTo>
                  <a:cubicBezTo>
                    <a:pt x="5439" y="12161"/>
                    <a:pt x="4781" y="11439"/>
                    <a:pt x="4284" y="10364"/>
                  </a:cubicBezTo>
                  <a:cubicBezTo>
                    <a:pt x="4877" y="10124"/>
                    <a:pt x="5519" y="9995"/>
                    <a:pt x="6209" y="9979"/>
                  </a:cubicBezTo>
                  <a:close/>
                  <a:moveTo>
                    <a:pt x="6610" y="9979"/>
                  </a:moveTo>
                  <a:cubicBezTo>
                    <a:pt x="7268" y="9995"/>
                    <a:pt x="7910" y="10140"/>
                    <a:pt x="8519" y="10364"/>
                  </a:cubicBezTo>
                  <a:cubicBezTo>
                    <a:pt x="8054" y="11439"/>
                    <a:pt x="7364" y="12161"/>
                    <a:pt x="6610" y="12274"/>
                  </a:cubicBezTo>
                  <a:lnTo>
                    <a:pt x="6610" y="9979"/>
                  </a:lnTo>
                  <a:close/>
                  <a:moveTo>
                    <a:pt x="6385" y="0"/>
                  </a:moveTo>
                  <a:cubicBezTo>
                    <a:pt x="6225" y="0"/>
                    <a:pt x="6065" y="0"/>
                    <a:pt x="5904" y="16"/>
                  </a:cubicBezTo>
                  <a:lnTo>
                    <a:pt x="5776" y="16"/>
                  </a:lnTo>
                  <a:lnTo>
                    <a:pt x="5359" y="81"/>
                  </a:lnTo>
                  <a:cubicBezTo>
                    <a:pt x="5295" y="81"/>
                    <a:pt x="5262" y="97"/>
                    <a:pt x="5198" y="97"/>
                  </a:cubicBezTo>
                  <a:lnTo>
                    <a:pt x="4893" y="161"/>
                  </a:lnTo>
                  <a:cubicBezTo>
                    <a:pt x="4813" y="177"/>
                    <a:pt x="4717" y="193"/>
                    <a:pt x="4637" y="209"/>
                  </a:cubicBezTo>
                  <a:cubicBezTo>
                    <a:pt x="4557" y="241"/>
                    <a:pt x="4476" y="257"/>
                    <a:pt x="4412" y="273"/>
                  </a:cubicBezTo>
                  <a:cubicBezTo>
                    <a:pt x="4332" y="289"/>
                    <a:pt x="4252" y="337"/>
                    <a:pt x="4171" y="353"/>
                  </a:cubicBezTo>
                  <a:cubicBezTo>
                    <a:pt x="4075" y="401"/>
                    <a:pt x="3979" y="434"/>
                    <a:pt x="3899" y="482"/>
                  </a:cubicBezTo>
                  <a:cubicBezTo>
                    <a:pt x="3819" y="514"/>
                    <a:pt x="3754" y="530"/>
                    <a:pt x="3674" y="578"/>
                  </a:cubicBezTo>
                  <a:cubicBezTo>
                    <a:pt x="3594" y="610"/>
                    <a:pt x="3498" y="658"/>
                    <a:pt x="3417" y="722"/>
                  </a:cubicBezTo>
                  <a:cubicBezTo>
                    <a:pt x="3337" y="754"/>
                    <a:pt x="3273" y="803"/>
                    <a:pt x="3193" y="835"/>
                  </a:cubicBezTo>
                  <a:cubicBezTo>
                    <a:pt x="3113" y="899"/>
                    <a:pt x="3016" y="931"/>
                    <a:pt x="2936" y="995"/>
                  </a:cubicBezTo>
                  <a:cubicBezTo>
                    <a:pt x="2872" y="1043"/>
                    <a:pt x="2840" y="1059"/>
                    <a:pt x="2776" y="1091"/>
                  </a:cubicBezTo>
                  <a:cubicBezTo>
                    <a:pt x="2679" y="1172"/>
                    <a:pt x="2567" y="1236"/>
                    <a:pt x="2471" y="1316"/>
                  </a:cubicBezTo>
                  <a:cubicBezTo>
                    <a:pt x="2455" y="1332"/>
                    <a:pt x="2407" y="1364"/>
                    <a:pt x="2391" y="1380"/>
                  </a:cubicBezTo>
                  <a:lnTo>
                    <a:pt x="2391" y="1396"/>
                  </a:lnTo>
                  <a:cubicBezTo>
                    <a:pt x="947" y="2567"/>
                    <a:pt x="0" y="4364"/>
                    <a:pt x="0" y="6354"/>
                  </a:cubicBezTo>
                  <a:cubicBezTo>
                    <a:pt x="0" y="8359"/>
                    <a:pt x="931" y="10140"/>
                    <a:pt x="2391" y="11311"/>
                  </a:cubicBezTo>
                  <a:lnTo>
                    <a:pt x="2391" y="11327"/>
                  </a:lnTo>
                  <a:cubicBezTo>
                    <a:pt x="2407" y="11343"/>
                    <a:pt x="2455" y="11359"/>
                    <a:pt x="2471" y="11391"/>
                  </a:cubicBezTo>
                  <a:cubicBezTo>
                    <a:pt x="2567" y="11471"/>
                    <a:pt x="2679" y="11552"/>
                    <a:pt x="2776" y="11600"/>
                  </a:cubicBezTo>
                  <a:cubicBezTo>
                    <a:pt x="2840" y="11648"/>
                    <a:pt x="2872" y="11664"/>
                    <a:pt x="2936" y="11712"/>
                  </a:cubicBezTo>
                  <a:cubicBezTo>
                    <a:pt x="3016" y="11760"/>
                    <a:pt x="3097" y="11808"/>
                    <a:pt x="3193" y="11873"/>
                  </a:cubicBezTo>
                  <a:cubicBezTo>
                    <a:pt x="3273" y="11905"/>
                    <a:pt x="3337" y="11953"/>
                    <a:pt x="3417" y="11985"/>
                  </a:cubicBezTo>
                  <a:cubicBezTo>
                    <a:pt x="3498" y="12033"/>
                    <a:pt x="3594" y="12081"/>
                    <a:pt x="3674" y="12129"/>
                  </a:cubicBezTo>
                  <a:cubicBezTo>
                    <a:pt x="3738" y="12161"/>
                    <a:pt x="3819" y="12193"/>
                    <a:pt x="3899" y="12225"/>
                  </a:cubicBezTo>
                  <a:cubicBezTo>
                    <a:pt x="3995" y="12274"/>
                    <a:pt x="4075" y="12306"/>
                    <a:pt x="4171" y="12354"/>
                  </a:cubicBezTo>
                  <a:cubicBezTo>
                    <a:pt x="4252" y="12370"/>
                    <a:pt x="4332" y="12402"/>
                    <a:pt x="4412" y="12434"/>
                  </a:cubicBezTo>
                  <a:cubicBezTo>
                    <a:pt x="4492" y="12450"/>
                    <a:pt x="4557" y="12466"/>
                    <a:pt x="4637" y="12482"/>
                  </a:cubicBezTo>
                  <a:cubicBezTo>
                    <a:pt x="4717" y="12514"/>
                    <a:pt x="4813" y="12530"/>
                    <a:pt x="4893" y="12546"/>
                  </a:cubicBezTo>
                  <a:lnTo>
                    <a:pt x="5198" y="12611"/>
                  </a:lnTo>
                  <a:cubicBezTo>
                    <a:pt x="5262" y="12611"/>
                    <a:pt x="5295" y="12627"/>
                    <a:pt x="5359" y="12627"/>
                  </a:cubicBezTo>
                  <a:lnTo>
                    <a:pt x="5776" y="12691"/>
                  </a:lnTo>
                  <a:lnTo>
                    <a:pt x="5904" y="12691"/>
                  </a:lnTo>
                  <a:cubicBezTo>
                    <a:pt x="6065" y="12707"/>
                    <a:pt x="6225" y="12707"/>
                    <a:pt x="6385" y="12707"/>
                  </a:cubicBezTo>
                  <a:cubicBezTo>
                    <a:pt x="6546" y="12707"/>
                    <a:pt x="6706" y="12707"/>
                    <a:pt x="6867" y="12691"/>
                  </a:cubicBezTo>
                  <a:lnTo>
                    <a:pt x="6979" y="12691"/>
                  </a:lnTo>
                  <a:lnTo>
                    <a:pt x="7412" y="12627"/>
                  </a:lnTo>
                  <a:cubicBezTo>
                    <a:pt x="7460" y="12627"/>
                    <a:pt x="7509" y="12611"/>
                    <a:pt x="7573" y="12611"/>
                  </a:cubicBezTo>
                  <a:lnTo>
                    <a:pt x="7861" y="12546"/>
                  </a:lnTo>
                  <a:cubicBezTo>
                    <a:pt x="7974" y="12530"/>
                    <a:pt x="8054" y="12514"/>
                    <a:pt x="8134" y="12466"/>
                  </a:cubicBezTo>
                  <a:cubicBezTo>
                    <a:pt x="8214" y="12450"/>
                    <a:pt x="8263" y="12434"/>
                    <a:pt x="8343" y="12402"/>
                  </a:cubicBezTo>
                  <a:cubicBezTo>
                    <a:pt x="8423" y="12386"/>
                    <a:pt x="8535" y="12354"/>
                    <a:pt x="8616" y="12322"/>
                  </a:cubicBezTo>
                  <a:cubicBezTo>
                    <a:pt x="8712" y="12290"/>
                    <a:pt x="8792" y="12242"/>
                    <a:pt x="8888" y="12225"/>
                  </a:cubicBezTo>
                  <a:cubicBezTo>
                    <a:pt x="8968" y="12193"/>
                    <a:pt x="9033" y="12161"/>
                    <a:pt x="9113" y="12129"/>
                  </a:cubicBezTo>
                  <a:cubicBezTo>
                    <a:pt x="9193" y="12081"/>
                    <a:pt x="9289" y="12049"/>
                    <a:pt x="9370" y="12001"/>
                  </a:cubicBezTo>
                  <a:cubicBezTo>
                    <a:pt x="9450" y="11969"/>
                    <a:pt x="9514" y="11921"/>
                    <a:pt x="9594" y="11889"/>
                  </a:cubicBezTo>
                  <a:cubicBezTo>
                    <a:pt x="9674" y="11840"/>
                    <a:pt x="9755" y="11792"/>
                    <a:pt x="9851" y="11728"/>
                  </a:cubicBezTo>
                  <a:cubicBezTo>
                    <a:pt x="9915" y="11680"/>
                    <a:pt x="9947" y="11664"/>
                    <a:pt x="10011" y="11632"/>
                  </a:cubicBezTo>
                  <a:cubicBezTo>
                    <a:pt x="10108" y="11552"/>
                    <a:pt x="10220" y="11488"/>
                    <a:pt x="10316" y="11407"/>
                  </a:cubicBezTo>
                  <a:cubicBezTo>
                    <a:pt x="10332" y="11391"/>
                    <a:pt x="10380" y="11359"/>
                    <a:pt x="10396" y="11343"/>
                  </a:cubicBezTo>
                  <a:lnTo>
                    <a:pt x="10396" y="11327"/>
                  </a:lnTo>
                  <a:cubicBezTo>
                    <a:pt x="11840" y="10156"/>
                    <a:pt x="12787" y="8359"/>
                    <a:pt x="12787" y="6370"/>
                  </a:cubicBezTo>
                  <a:cubicBezTo>
                    <a:pt x="12787" y="4300"/>
                    <a:pt x="11840" y="2519"/>
                    <a:pt x="10396" y="1364"/>
                  </a:cubicBezTo>
                  <a:cubicBezTo>
                    <a:pt x="10348" y="1332"/>
                    <a:pt x="10332" y="1316"/>
                    <a:pt x="10316" y="1300"/>
                  </a:cubicBezTo>
                  <a:cubicBezTo>
                    <a:pt x="10220" y="1220"/>
                    <a:pt x="10108" y="1156"/>
                    <a:pt x="10011" y="1075"/>
                  </a:cubicBezTo>
                  <a:cubicBezTo>
                    <a:pt x="9947" y="1043"/>
                    <a:pt x="9915" y="995"/>
                    <a:pt x="9851" y="979"/>
                  </a:cubicBezTo>
                  <a:cubicBezTo>
                    <a:pt x="9771" y="915"/>
                    <a:pt x="9690" y="883"/>
                    <a:pt x="9594" y="819"/>
                  </a:cubicBezTo>
                  <a:cubicBezTo>
                    <a:pt x="9514" y="770"/>
                    <a:pt x="9450" y="738"/>
                    <a:pt x="9370" y="690"/>
                  </a:cubicBezTo>
                  <a:cubicBezTo>
                    <a:pt x="9289" y="658"/>
                    <a:pt x="9193" y="610"/>
                    <a:pt x="9113" y="578"/>
                  </a:cubicBezTo>
                  <a:cubicBezTo>
                    <a:pt x="9033" y="530"/>
                    <a:pt x="8968" y="514"/>
                    <a:pt x="8888" y="482"/>
                  </a:cubicBezTo>
                  <a:cubicBezTo>
                    <a:pt x="8808" y="434"/>
                    <a:pt x="8712" y="401"/>
                    <a:pt x="8616" y="369"/>
                  </a:cubicBezTo>
                  <a:cubicBezTo>
                    <a:pt x="8535" y="337"/>
                    <a:pt x="8455" y="321"/>
                    <a:pt x="8343" y="289"/>
                  </a:cubicBezTo>
                  <a:cubicBezTo>
                    <a:pt x="8263" y="273"/>
                    <a:pt x="8214" y="257"/>
                    <a:pt x="8134" y="241"/>
                  </a:cubicBezTo>
                  <a:cubicBezTo>
                    <a:pt x="8054" y="209"/>
                    <a:pt x="7942" y="193"/>
                    <a:pt x="7861" y="161"/>
                  </a:cubicBezTo>
                  <a:lnTo>
                    <a:pt x="7573" y="97"/>
                  </a:lnTo>
                  <a:cubicBezTo>
                    <a:pt x="7509" y="97"/>
                    <a:pt x="7460" y="81"/>
                    <a:pt x="7412" y="81"/>
                  </a:cubicBezTo>
                  <a:lnTo>
                    <a:pt x="6979" y="16"/>
                  </a:lnTo>
                  <a:lnTo>
                    <a:pt x="6867" y="16"/>
                  </a:lnTo>
                  <a:cubicBezTo>
                    <a:pt x="6706" y="0"/>
                    <a:pt x="6546" y="0"/>
                    <a:pt x="638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2544350" y="909600"/>
              <a:ext cx="337350" cy="206175"/>
            </a:xfrm>
            <a:custGeom>
              <a:rect b="b" l="l" r="r" t="t"/>
              <a:pathLst>
                <a:path extrusionOk="0" h="8247" w="13494">
                  <a:moveTo>
                    <a:pt x="7798" y="450"/>
                  </a:moveTo>
                  <a:cubicBezTo>
                    <a:pt x="9531" y="450"/>
                    <a:pt x="10959" y="1846"/>
                    <a:pt x="10959" y="3594"/>
                  </a:cubicBezTo>
                  <a:cubicBezTo>
                    <a:pt x="10959" y="3707"/>
                    <a:pt x="11039" y="3803"/>
                    <a:pt x="11151" y="3803"/>
                  </a:cubicBezTo>
                  <a:cubicBezTo>
                    <a:pt x="12258" y="3835"/>
                    <a:pt x="13092" y="4733"/>
                    <a:pt x="13092" y="5840"/>
                  </a:cubicBezTo>
                  <a:cubicBezTo>
                    <a:pt x="13092" y="6963"/>
                    <a:pt x="12178" y="7894"/>
                    <a:pt x="11055" y="7894"/>
                  </a:cubicBezTo>
                  <a:lnTo>
                    <a:pt x="2456" y="7894"/>
                  </a:lnTo>
                  <a:cubicBezTo>
                    <a:pt x="1332" y="7894"/>
                    <a:pt x="402" y="6963"/>
                    <a:pt x="402" y="5840"/>
                  </a:cubicBezTo>
                  <a:cubicBezTo>
                    <a:pt x="402" y="4798"/>
                    <a:pt x="1172" y="3947"/>
                    <a:pt x="2167" y="3803"/>
                  </a:cubicBezTo>
                  <a:cubicBezTo>
                    <a:pt x="2263" y="3787"/>
                    <a:pt x="2343" y="3707"/>
                    <a:pt x="2343" y="3594"/>
                  </a:cubicBezTo>
                  <a:lnTo>
                    <a:pt x="2343" y="3578"/>
                  </a:lnTo>
                  <a:cubicBezTo>
                    <a:pt x="2343" y="2744"/>
                    <a:pt x="3033" y="2054"/>
                    <a:pt x="3867" y="2054"/>
                  </a:cubicBezTo>
                  <a:cubicBezTo>
                    <a:pt x="4156" y="2054"/>
                    <a:pt x="4429" y="2134"/>
                    <a:pt x="4702" y="2295"/>
                  </a:cubicBezTo>
                  <a:cubicBezTo>
                    <a:pt x="4720" y="2314"/>
                    <a:pt x="4750" y="2321"/>
                    <a:pt x="4785" y="2321"/>
                  </a:cubicBezTo>
                  <a:cubicBezTo>
                    <a:pt x="4809" y="2321"/>
                    <a:pt x="4835" y="2317"/>
                    <a:pt x="4862" y="2311"/>
                  </a:cubicBezTo>
                  <a:cubicBezTo>
                    <a:pt x="4910" y="2295"/>
                    <a:pt x="4958" y="2263"/>
                    <a:pt x="4974" y="2215"/>
                  </a:cubicBezTo>
                  <a:cubicBezTo>
                    <a:pt x="5504" y="1140"/>
                    <a:pt x="6579" y="450"/>
                    <a:pt x="7798" y="450"/>
                  </a:cubicBezTo>
                  <a:close/>
                  <a:moveTo>
                    <a:pt x="7830" y="1"/>
                  </a:moveTo>
                  <a:cubicBezTo>
                    <a:pt x="6515" y="1"/>
                    <a:pt x="5359" y="690"/>
                    <a:pt x="4734" y="1813"/>
                  </a:cubicBezTo>
                  <a:cubicBezTo>
                    <a:pt x="4477" y="1685"/>
                    <a:pt x="4188" y="1605"/>
                    <a:pt x="3899" y="1605"/>
                  </a:cubicBezTo>
                  <a:cubicBezTo>
                    <a:pt x="2873" y="1605"/>
                    <a:pt x="2054" y="2391"/>
                    <a:pt x="1974" y="3402"/>
                  </a:cubicBezTo>
                  <a:cubicBezTo>
                    <a:pt x="851" y="3642"/>
                    <a:pt x="17" y="4621"/>
                    <a:pt x="17" y="5776"/>
                  </a:cubicBezTo>
                  <a:cubicBezTo>
                    <a:pt x="1" y="7172"/>
                    <a:pt x="1108" y="8247"/>
                    <a:pt x="2456" y="8247"/>
                  </a:cubicBezTo>
                  <a:lnTo>
                    <a:pt x="11055" y="8247"/>
                  </a:lnTo>
                  <a:cubicBezTo>
                    <a:pt x="12402" y="8247"/>
                    <a:pt x="13493" y="7156"/>
                    <a:pt x="13493" y="5808"/>
                  </a:cubicBezTo>
                  <a:cubicBezTo>
                    <a:pt x="13493" y="4557"/>
                    <a:pt x="12579" y="3514"/>
                    <a:pt x="11360" y="3370"/>
                  </a:cubicBezTo>
                  <a:cubicBezTo>
                    <a:pt x="11247" y="1509"/>
                    <a:pt x="9707" y="1"/>
                    <a:pt x="783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3624875" y="858675"/>
              <a:ext cx="304850" cy="208975"/>
            </a:xfrm>
            <a:custGeom>
              <a:rect b="b" l="l" r="r" t="t"/>
              <a:pathLst>
                <a:path extrusionOk="0" h="8359" w="12194">
                  <a:moveTo>
                    <a:pt x="4589" y="0"/>
                  </a:moveTo>
                  <a:cubicBezTo>
                    <a:pt x="3531" y="1267"/>
                    <a:pt x="1958" y="2070"/>
                    <a:pt x="193" y="2070"/>
                  </a:cubicBezTo>
                  <a:cubicBezTo>
                    <a:pt x="81" y="2070"/>
                    <a:pt x="1" y="2150"/>
                    <a:pt x="1" y="2262"/>
                  </a:cubicBezTo>
                  <a:cubicBezTo>
                    <a:pt x="1" y="2390"/>
                    <a:pt x="81" y="2471"/>
                    <a:pt x="193" y="2471"/>
                  </a:cubicBezTo>
                  <a:cubicBezTo>
                    <a:pt x="3322" y="2471"/>
                    <a:pt x="5889" y="5022"/>
                    <a:pt x="5889" y="8166"/>
                  </a:cubicBezTo>
                  <a:cubicBezTo>
                    <a:pt x="5889" y="8278"/>
                    <a:pt x="5969" y="8359"/>
                    <a:pt x="6097" y="8359"/>
                  </a:cubicBezTo>
                  <a:cubicBezTo>
                    <a:pt x="6210" y="8359"/>
                    <a:pt x="6290" y="8278"/>
                    <a:pt x="6290" y="8166"/>
                  </a:cubicBezTo>
                  <a:cubicBezTo>
                    <a:pt x="6290" y="5038"/>
                    <a:pt x="8841" y="2471"/>
                    <a:pt x="11985" y="2471"/>
                  </a:cubicBezTo>
                  <a:cubicBezTo>
                    <a:pt x="12114" y="2471"/>
                    <a:pt x="12194" y="2390"/>
                    <a:pt x="12194" y="2262"/>
                  </a:cubicBezTo>
                  <a:cubicBezTo>
                    <a:pt x="12194" y="2150"/>
                    <a:pt x="12114" y="2070"/>
                    <a:pt x="11985" y="2070"/>
                  </a:cubicBezTo>
                  <a:cubicBezTo>
                    <a:pt x="10221" y="2070"/>
                    <a:pt x="8664" y="1267"/>
                    <a:pt x="7622" y="0"/>
                  </a:cubicBezTo>
                  <a:lnTo>
                    <a:pt x="7124" y="0"/>
                  </a:lnTo>
                  <a:cubicBezTo>
                    <a:pt x="7942" y="1107"/>
                    <a:pt x="9098" y="1909"/>
                    <a:pt x="10445" y="2262"/>
                  </a:cubicBezTo>
                  <a:cubicBezTo>
                    <a:pt x="8344" y="2824"/>
                    <a:pt x="6659" y="4492"/>
                    <a:pt x="6114" y="6594"/>
                  </a:cubicBezTo>
                  <a:cubicBezTo>
                    <a:pt x="5552" y="4492"/>
                    <a:pt x="3883" y="2808"/>
                    <a:pt x="1782" y="2262"/>
                  </a:cubicBezTo>
                  <a:cubicBezTo>
                    <a:pt x="3113" y="1909"/>
                    <a:pt x="4269" y="1107"/>
                    <a:pt x="50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3547475" y="1123775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6" y="1108"/>
                  </a:moveTo>
                  <a:cubicBezTo>
                    <a:pt x="2391" y="1573"/>
                    <a:pt x="2760" y="1958"/>
                    <a:pt x="3209" y="2151"/>
                  </a:cubicBezTo>
                  <a:cubicBezTo>
                    <a:pt x="2760" y="2375"/>
                    <a:pt x="2375" y="2728"/>
                    <a:pt x="2166" y="3193"/>
                  </a:cubicBezTo>
                  <a:cubicBezTo>
                    <a:pt x="1958" y="2728"/>
                    <a:pt x="1589" y="2343"/>
                    <a:pt x="1124" y="2151"/>
                  </a:cubicBezTo>
                  <a:cubicBezTo>
                    <a:pt x="1589" y="1958"/>
                    <a:pt x="1958" y="1573"/>
                    <a:pt x="2166" y="1108"/>
                  </a:cubicBezTo>
                  <a:close/>
                  <a:moveTo>
                    <a:pt x="2166" y="1"/>
                  </a:moveTo>
                  <a:cubicBezTo>
                    <a:pt x="2054" y="1"/>
                    <a:pt x="1974" y="81"/>
                    <a:pt x="1974" y="209"/>
                  </a:cubicBezTo>
                  <a:cubicBezTo>
                    <a:pt x="1974" y="1172"/>
                    <a:pt x="1188" y="1974"/>
                    <a:pt x="209" y="1974"/>
                  </a:cubicBezTo>
                  <a:cubicBezTo>
                    <a:pt x="81" y="1974"/>
                    <a:pt x="1" y="2054"/>
                    <a:pt x="1" y="2167"/>
                  </a:cubicBezTo>
                  <a:cubicBezTo>
                    <a:pt x="1" y="2295"/>
                    <a:pt x="113" y="2375"/>
                    <a:pt x="209" y="2375"/>
                  </a:cubicBezTo>
                  <a:cubicBezTo>
                    <a:pt x="1172" y="2375"/>
                    <a:pt x="1974" y="3161"/>
                    <a:pt x="1974" y="4140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5" y="4332"/>
                    <a:pt x="2375" y="4252"/>
                    <a:pt x="2375" y="4140"/>
                  </a:cubicBezTo>
                  <a:cubicBezTo>
                    <a:pt x="2375" y="3177"/>
                    <a:pt x="3161" y="2375"/>
                    <a:pt x="4140" y="2375"/>
                  </a:cubicBezTo>
                  <a:cubicBezTo>
                    <a:pt x="4252" y="2375"/>
                    <a:pt x="4332" y="2295"/>
                    <a:pt x="4332" y="2167"/>
                  </a:cubicBezTo>
                  <a:cubicBezTo>
                    <a:pt x="4332" y="2054"/>
                    <a:pt x="4252" y="1974"/>
                    <a:pt x="4140" y="1974"/>
                  </a:cubicBezTo>
                  <a:cubicBezTo>
                    <a:pt x="3177" y="1974"/>
                    <a:pt x="2375" y="1188"/>
                    <a:pt x="2375" y="209"/>
                  </a:cubicBezTo>
                  <a:cubicBezTo>
                    <a:pt x="2375" y="81"/>
                    <a:pt x="2295" y="1"/>
                    <a:pt x="21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3001200" y="1074850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6" y="1123"/>
                  </a:moveTo>
                  <a:cubicBezTo>
                    <a:pt x="2391" y="1589"/>
                    <a:pt x="2744" y="1958"/>
                    <a:pt x="3209" y="2166"/>
                  </a:cubicBezTo>
                  <a:cubicBezTo>
                    <a:pt x="2744" y="2391"/>
                    <a:pt x="2359" y="2744"/>
                    <a:pt x="2166" y="3209"/>
                  </a:cubicBezTo>
                  <a:cubicBezTo>
                    <a:pt x="1942" y="2744"/>
                    <a:pt x="1589" y="2359"/>
                    <a:pt x="1123" y="2166"/>
                  </a:cubicBezTo>
                  <a:cubicBezTo>
                    <a:pt x="1589" y="1942"/>
                    <a:pt x="1942" y="1589"/>
                    <a:pt x="2166" y="1123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1"/>
                    <a:pt x="1958" y="193"/>
                  </a:cubicBezTo>
                  <a:cubicBezTo>
                    <a:pt x="1958" y="1156"/>
                    <a:pt x="1188" y="1958"/>
                    <a:pt x="193" y="1958"/>
                  </a:cubicBezTo>
                  <a:cubicBezTo>
                    <a:pt x="81" y="1958"/>
                    <a:pt x="0" y="2038"/>
                    <a:pt x="0" y="2166"/>
                  </a:cubicBezTo>
                  <a:cubicBezTo>
                    <a:pt x="0" y="2279"/>
                    <a:pt x="97" y="2359"/>
                    <a:pt x="193" y="2359"/>
                  </a:cubicBezTo>
                  <a:cubicBezTo>
                    <a:pt x="1156" y="2359"/>
                    <a:pt x="1958" y="3145"/>
                    <a:pt x="1958" y="4124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9" y="4332"/>
                    <a:pt x="2359" y="4252"/>
                    <a:pt x="2359" y="4124"/>
                  </a:cubicBezTo>
                  <a:cubicBezTo>
                    <a:pt x="2359" y="3161"/>
                    <a:pt x="3145" y="2359"/>
                    <a:pt x="4124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24" y="1958"/>
                  </a:cubicBezTo>
                  <a:cubicBezTo>
                    <a:pt x="3161" y="1958"/>
                    <a:pt x="2359" y="1188"/>
                    <a:pt x="2359" y="193"/>
                  </a:cubicBezTo>
                  <a:cubicBezTo>
                    <a:pt x="2359" y="81"/>
                    <a:pt x="2279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3997900" y="1179525"/>
              <a:ext cx="104300" cy="104725"/>
            </a:xfrm>
            <a:custGeom>
              <a:rect b="b" l="l" r="r" t="t"/>
              <a:pathLst>
                <a:path extrusionOk="0" h="4189" w="4172">
                  <a:moveTo>
                    <a:pt x="2086" y="402"/>
                  </a:moveTo>
                  <a:cubicBezTo>
                    <a:pt x="3033" y="402"/>
                    <a:pt x="3771" y="1172"/>
                    <a:pt x="3771" y="2086"/>
                  </a:cubicBezTo>
                  <a:cubicBezTo>
                    <a:pt x="3771" y="3017"/>
                    <a:pt x="3000" y="3771"/>
                    <a:pt x="2086" y="3771"/>
                  </a:cubicBezTo>
                  <a:cubicBezTo>
                    <a:pt x="1155" y="3771"/>
                    <a:pt x="401" y="3017"/>
                    <a:pt x="401" y="2086"/>
                  </a:cubicBezTo>
                  <a:cubicBezTo>
                    <a:pt x="401" y="1172"/>
                    <a:pt x="1139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31" y="1"/>
                    <a:pt x="0" y="947"/>
                    <a:pt x="0" y="2086"/>
                  </a:cubicBezTo>
                  <a:cubicBezTo>
                    <a:pt x="0" y="3225"/>
                    <a:pt x="915" y="4188"/>
                    <a:pt x="2086" y="4188"/>
                  </a:cubicBezTo>
                  <a:cubicBezTo>
                    <a:pt x="3241" y="4188"/>
                    <a:pt x="4172" y="3258"/>
                    <a:pt x="4172" y="2102"/>
                  </a:cubicBezTo>
                  <a:cubicBezTo>
                    <a:pt x="4172" y="963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3943750" y="1300250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52" y="402"/>
                  </a:moveTo>
                  <a:cubicBezTo>
                    <a:pt x="6322" y="402"/>
                    <a:pt x="7974" y="2038"/>
                    <a:pt x="8086" y="4060"/>
                  </a:cubicBezTo>
                  <a:lnTo>
                    <a:pt x="402" y="4060"/>
                  </a:lnTo>
                  <a:cubicBezTo>
                    <a:pt x="498" y="2038"/>
                    <a:pt x="2182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894" y="1"/>
                    <a:pt x="1" y="1910"/>
                    <a:pt x="1" y="4252"/>
                  </a:cubicBezTo>
                  <a:cubicBezTo>
                    <a:pt x="1" y="4381"/>
                    <a:pt x="81" y="4461"/>
                    <a:pt x="193" y="4461"/>
                  </a:cubicBezTo>
                  <a:lnTo>
                    <a:pt x="8295" y="4461"/>
                  </a:lnTo>
                  <a:cubicBezTo>
                    <a:pt x="8423" y="4461"/>
                    <a:pt x="8504" y="4381"/>
                    <a:pt x="8504" y="4252"/>
                  </a:cubicBezTo>
                  <a:cubicBezTo>
                    <a:pt x="8504" y="1910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3795350" y="14679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086" y="402"/>
                  </a:moveTo>
                  <a:cubicBezTo>
                    <a:pt x="3033" y="402"/>
                    <a:pt x="3771" y="1156"/>
                    <a:pt x="3771" y="2087"/>
                  </a:cubicBezTo>
                  <a:cubicBezTo>
                    <a:pt x="3771" y="3001"/>
                    <a:pt x="3001" y="3771"/>
                    <a:pt x="2086" y="3771"/>
                  </a:cubicBezTo>
                  <a:cubicBezTo>
                    <a:pt x="1156" y="3771"/>
                    <a:pt x="402" y="3001"/>
                    <a:pt x="402" y="2087"/>
                  </a:cubicBezTo>
                  <a:cubicBezTo>
                    <a:pt x="402" y="1156"/>
                    <a:pt x="1140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8"/>
                    <a:pt x="0" y="2087"/>
                  </a:cubicBezTo>
                  <a:cubicBezTo>
                    <a:pt x="0" y="3242"/>
                    <a:pt x="915" y="4172"/>
                    <a:pt x="2086" y="4172"/>
                  </a:cubicBezTo>
                  <a:cubicBezTo>
                    <a:pt x="3241" y="4172"/>
                    <a:pt x="4172" y="3226"/>
                    <a:pt x="4172" y="2087"/>
                  </a:cubicBezTo>
                  <a:cubicBezTo>
                    <a:pt x="4172" y="915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3741200" y="1588250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52" y="401"/>
                  </a:moveTo>
                  <a:cubicBezTo>
                    <a:pt x="6322" y="401"/>
                    <a:pt x="7974" y="2022"/>
                    <a:pt x="8103" y="4043"/>
                  </a:cubicBezTo>
                  <a:lnTo>
                    <a:pt x="402" y="4043"/>
                  </a:lnTo>
                  <a:cubicBezTo>
                    <a:pt x="498" y="2022"/>
                    <a:pt x="2182" y="401"/>
                    <a:pt x="4252" y="401"/>
                  </a:cubicBezTo>
                  <a:close/>
                  <a:moveTo>
                    <a:pt x="4252" y="0"/>
                  </a:moveTo>
                  <a:cubicBezTo>
                    <a:pt x="1910" y="0"/>
                    <a:pt x="1" y="1909"/>
                    <a:pt x="1" y="4252"/>
                  </a:cubicBezTo>
                  <a:cubicBezTo>
                    <a:pt x="1" y="4364"/>
                    <a:pt x="81" y="4444"/>
                    <a:pt x="193" y="4444"/>
                  </a:cubicBezTo>
                  <a:lnTo>
                    <a:pt x="8295" y="4444"/>
                  </a:lnTo>
                  <a:cubicBezTo>
                    <a:pt x="8407" y="4444"/>
                    <a:pt x="8504" y="4364"/>
                    <a:pt x="8504" y="4252"/>
                  </a:cubicBezTo>
                  <a:cubicBezTo>
                    <a:pt x="8504" y="1909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4200050" y="14679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086" y="402"/>
                  </a:moveTo>
                  <a:cubicBezTo>
                    <a:pt x="3016" y="402"/>
                    <a:pt x="3770" y="1156"/>
                    <a:pt x="3770" y="2087"/>
                  </a:cubicBezTo>
                  <a:cubicBezTo>
                    <a:pt x="3770" y="3001"/>
                    <a:pt x="3000" y="3771"/>
                    <a:pt x="2086" y="3771"/>
                  </a:cubicBezTo>
                  <a:cubicBezTo>
                    <a:pt x="1155" y="3771"/>
                    <a:pt x="401" y="3001"/>
                    <a:pt x="401" y="2087"/>
                  </a:cubicBezTo>
                  <a:cubicBezTo>
                    <a:pt x="401" y="1156"/>
                    <a:pt x="1155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8"/>
                    <a:pt x="0" y="2087"/>
                  </a:cubicBezTo>
                  <a:cubicBezTo>
                    <a:pt x="0" y="3242"/>
                    <a:pt x="931" y="4172"/>
                    <a:pt x="2086" y="4172"/>
                  </a:cubicBezTo>
                  <a:cubicBezTo>
                    <a:pt x="3241" y="4172"/>
                    <a:pt x="4172" y="3226"/>
                    <a:pt x="4172" y="2087"/>
                  </a:cubicBezTo>
                  <a:cubicBezTo>
                    <a:pt x="4172" y="915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4145900" y="1588650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68" y="385"/>
                  </a:moveTo>
                  <a:cubicBezTo>
                    <a:pt x="6338" y="385"/>
                    <a:pt x="7990" y="2006"/>
                    <a:pt x="8118" y="4027"/>
                  </a:cubicBezTo>
                  <a:lnTo>
                    <a:pt x="418" y="4027"/>
                  </a:lnTo>
                  <a:cubicBezTo>
                    <a:pt x="514" y="2006"/>
                    <a:pt x="2198" y="385"/>
                    <a:pt x="4268" y="385"/>
                  </a:cubicBezTo>
                  <a:close/>
                  <a:moveTo>
                    <a:pt x="4252" y="0"/>
                  </a:moveTo>
                  <a:cubicBezTo>
                    <a:pt x="1894" y="0"/>
                    <a:pt x="0" y="1909"/>
                    <a:pt x="0" y="4252"/>
                  </a:cubicBezTo>
                  <a:cubicBezTo>
                    <a:pt x="0" y="4364"/>
                    <a:pt x="81" y="4460"/>
                    <a:pt x="193" y="4460"/>
                  </a:cubicBezTo>
                  <a:lnTo>
                    <a:pt x="8295" y="4460"/>
                  </a:lnTo>
                  <a:cubicBezTo>
                    <a:pt x="8423" y="4460"/>
                    <a:pt x="8503" y="4364"/>
                    <a:pt x="8503" y="4252"/>
                  </a:cubicBezTo>
                  <a:cubicBezTo>
                    <a:pt x="8503" y="1909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3982250" y="1460300"/>
              <a:ext cx="137600" cy="160050"/>
            </a:xfrm>
            <a:custGeom>
              <a:rect b="b" l="l" r="r" t="t"/>
              <a:pathLst>
                <a:path extrusionOk="0" h="6402" w="5504">
                  <a:moveTo>
                    <a:pt x="2744" y="0"/>
                  </a:moveTo>
                  <a:cubicBezTo>
                    <a:pt x="2632" y="0"/>
                    <a:pt x="2552" y="80"/>
                    <a:pt x="2552" y="209"/>
                  </a:cubicBezTo>
                  <a:lnTo>
                    <a:pt x="2552" y="3594"/>
                  </a:lnTo>
                  <a:lnTo>
                    <a:pt x="81" y="6065"/>
                  </a:lnTo>
                  <a:cubicBezTo>
                    <a:pt x="1" y="6145"/>
                    <a:pt x="1" y="6257"/>
                    <a:pt x="81" y="6337"/>
                  </a:cubicBezTo>
                  <a:cubicBezTo>
                    <a:pt x="121" y="6377"/>
                    <a:pt x="173" y="6397"/>
                    <a:pt x="225" y="6397"/>
                  </a:cubicBezTo>
                  <a:cubicBezTo>
                    <a:pt x="277" y="6397"/>
                    <a:pt x="330" y="6377"/>
                    <a:pt x="370" y="6337"/>
                  </a:cubicBezTo>
                  <a:lnTo>
                    <a:pt x="2744" y="3947"/>
                  </a:lnTo>
                  <a:lnTo>
                    <a:pt x="5135" y="6337"/>
                  </a:lnTo>
                  <a:cubicBezTo>
                    <a:pt x="5183" y="6385"/>
                    <a:pt x="5231" y="6402"/>
                    <a:pt x="5279" y="6402"/>
                  </a:cubicBezTo>
                  <a:cubicBezTo>
                    <a:pt x="5311" y="6402"/>
                    <a:pt x="5375" y="6385"/>
                    <a:pt x="5423" y="6337"/>
                  </a:cubicBezTo>
                  <a:cubicBezTo>
                    <a:pt x="5504" y="6257"/>
                    <a:pt x="5504" y="6145"/>
                    <a:pt x="5423" y="6065"/>
                  </a:cubicBezTo>
                  <a:lnTo>
                    <a:pt x="2953" y="3594"/>
                  </a:lnTo>
                  <a:lnTo>
                    <a:pt x="2953" y="209"/>
                  </a:lnTo>
                  <a:cubicBezTo>
                    <a:pt x="2953" y="80"/>
                    <a:pt x="2872" y="0"/>
                    <a:pt x="274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3025675" y="1600675"/>
              <a:ext cx="108300" cy="108325"/>
            </a:xfrm>
            <a:custGeom>
              <a:rect b="b" l="l" r="r" t="t"/>
              <a:pathLst>
                <a:path extrusionOk="0" h="4333" w="4332">
                  <a:moveTo>
                    <a:pt x="2166" y="1139"/>
                  </a:moveTo>
                  <a:cubicBezTo>
                    <a:pt x="2391" y="1605"/>
                    <a:pt x="2743" y="1990"/>
                    <a:pt x="3209" y="2182"/>
                  </a:cubicBezTo>
                  <a:cubicBezTo>
                    <a:pt x="2759" y="2391"/>
                    <a:pt x="2391" y="2776"/>
                    <a:pt x="2166" y="3225"/>
                  </a:cubicBezTo>
                  <a:cubicBezTo>
                    <a:pt x="1941" y="2760"/>
                    <a:pt x="1588" y="2391"/>
                    <a:pt x="1123" y="2182"/>
                  </a:cubicBezTo>
                  <a:cubicBezTo>
                    <a:pt x="1588" y="1974"/>
                    <a:pt x="1957" y="1605"/>
                    <a:pt x="2166" y="1139"/>
                  </a:cubicBezTo>
                  <a:close/>
                  <a:moveTo>
                    <a:pt x="2166" y="0"/>
                  </a:moveTo>
                  <a:cubicBezTo>
                    <a:pt x="2054" y="0"/>
                    <a:pt x="1973" y="81"/>
                    <a:pt x="1973" y="209"/>
                  </a:cubicBezTo>
                  <a:cubicBezTo>
                    <a:pt x="1973" y="1172"/>
                    <a:pt x="1187" y="1974"/>
                    <a:pt x="209" y="1974"/>
                  </a:cubicBezTo>
                  <a:cubicBezTo>
                    <a:pt x="80" y="1974"/>
                    <a:pt x="0" y="2054"/>
                    <a:pt x="0" y="2166"/>
                  </a:cubicBezTo>
                  <a:cubicBezTo>
                    <a:pt x="0" y="2295"/>
                    <a:pt x="80" y="2375"/>
                    <a:pt x="209" y="2375"/>
                  </a:cubicBezTo>
                  <a:cubicBezTo>
                    <a:pt x="1171" y="2375"/>
                    <a:pt x="1973" y="3145"/>
                    <a:pt x="1973" y="4140"/>
                  </a:cubicBezTo>
                  <a:cubicBezTo>
                    <a:pt x="1973" y="4252"/>
                    <a:pt x="2054" y="4332"/>
                    <a:pt x="2166" y="4332"/>
                  </a:cubicBezTo>
                  <a:cubicBezTo>
                    <a:pt x="2294" y="4332"/>
                    <a:pt x="2374" y="4252"/>
                    <a:pt x="2374" y="4140"/>
                  </a:cubicBezTo>
                  <a:cubicBezTo>
                    <a:pt x="2358" y="3177"/>
                    <a:pt x="3161" y="2375"/>
                    <a:pt x="4139" y="2375"/>
                  </a:cubicBezTo>
                  <a:cubicBezTo>
                    <a:pt x="4252" y="2375"/>
                    <a:pt x="4332" y="2295"/>
                    <a:pt x="4332" y="2166"/>
                  </a:cubicBezTo>
                  <a:cubicBezTo>
                    <a:pt x="4332" y="2054"/>
                    <a:pt x="4252" y="1974"/>
                    <a:pt x="4139" y="1974"/>
                  </a:cubicBezTo>
                  <a:cubicBezTo>
                    <a:pt x="3177" y="1974"/>
                    <a:pt x="2374" y="1188"/>
                    <a:pt x="2374" y="209"/>
                  </a:cubicBezTo>
                  <a:cubicBezTo>
                    <a:pt x="2374" y="81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3398675" y="13199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72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73"/>
                    <a:pt x="1589" y="1910"/>
                    <a:pt x="1172" y="1910"/>
                  </a:cubicBezTo>
                  <a:cubicBezTo>
                    <a:pt x="738" y="1910"/>
                    <a:pt x="402" y="1573"/>
                    <a:pt x="402" y="1140"/>
                  </a:cubicBezTo>
                  <a:cubicBezTo>
                    <a:pt x="402" y="723"/>
                    <a:pt x="738" y="386"/>
                    <a:pt x="1172" y="386"/>
                  </a:cubicBezTo>
                  <a:close/>
                  <a:moveTo>
                    <a:pt x="1172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814"/>
                    <a:pt x="530" y="2327"/>
                    <a:pt x="1172" y="2327"/>
                  </a:cubicBezTo>
                  <a:cubicBezTo>
                    <a:pt x="1813" y="2327"/>
                    <a:pt x="2327" y="1814"/>
                    <a:pt x="2327" y="1172"/>
                  </a:cubicBezTo>
                  <a:cubicBezTo>
                    <a:pt x="2327" y="530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3919675" y="1058400"/>
              <a:ext cx="58200" cy="58175"/>
            </a:xfrm>
            <a:custGeom>
              <a:rect b="b" l="l" r="r" t="t"/>
              <a:pathLst>
                <a:path extrusionOk="0" h="2327" w="2328">
                  <a:moveTo>
                    <a:pt x="1156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73"/>
                    <a:pt x="1589" y="1910"/>
                    <a:pt x="1156" y="1910"/>
                  </a:cubicBezTo>
                  <a:cubicBezTo>
                    <a:pt x="739" y="1910"/>
                    <a:pt x="402" y="1573"/>
                    <a:pt x="402" y="1156"/>
                  </a:cubicBezTo>
                  <a:cubicBezTo>
                    <a:pt x="402" y="739"/>
                    <a:pt x="739" y="402"/>
                    <a:pt x="1156" y="402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4466775" y="1423800"/>
              <a:ext cx="57775" cy="58175"/>
            </a:xfrm>
            <a:custGeom>
              <a:rect b="b" l="l" r="r" t="t"/>
              <a:pathLst>
                <a:path extrusionOk="0" h="2327" w="2311">
                  <a:moveTo>
                    <a:pt x="1155" y="401"/>
                  </a:moveTo>
                  <a:cubicBezTo>
                    <a:pt x="1572" y="401"/>
                    <a:pt x="1925" y="738"/>
                    <a:pt x="1925" y="1155"/>
                  </a:cubicBezTo>
                  <a:cubicBezTo>
                    <a:pt x="1925" y="1589"/>
                    <a:pt x="1572" y="1925"/>
                    <a:pt x="1155" y="1925"/>
                  </a:cubicBezTo>
                  <a:cubicBezTo>
                    <a:pt x="738" y="1925"/>
                    <a:pt x="401" y="1589"/>
                    <a:pt x="401" y="1155"/>
                  </a:cubicBezTo>
                  <a:cubicBezTo>
                    <a:pt x="401" y="738"/>
                    <a:pt x="738" y="401"/>
                    <a:pt x="1155" y="401"/>
                  </a:cubicBezTo>
                  <a:close/>
                  <a:moveTo>
                    <a:pt x="1155" y="0"/>
                  </a:moveTo>
                  <a:cubicBezTo>
                    <a:pt x="514" y="0"/>
                    <a:pt x="0" y="514"/>
                    <a:pt x="0" y="1155"/>
                  </a:cubicBezTo>
                  <a:cubicBezTo>
                    <a:pt x="0" y="1797"/>
                    <a:pt x="514" y="2327"/>
                    <a:pt x="1155" y="2327"/>
                  </a:cubicBezTo>
                  <a:cubicBezTo>
                    <a:pt x="1797" y="2327"/>
                    <a:pt x="2310" y="1797"/>
                    <a:pt x="2310" y="1155"/>
                  </a:cubicBezTo>
                  <a:cubicBezTo>
                    <a:pt x="2310" y="514"/>
                    <a:pt x="1797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4400575" y="982200"/>
              <a:ext cx="157675" cy="294025"/>
            </a:xfrm>
            <a:custGeom>
              <a:rect b="b" l="l" r="r" t="t"/>
              <a:pathLst>
                <a:path extrusionOk="0" h="11761" w="6307">
                  <a:moveTo>
                    <a:pt x="4541" y="401"/>
                  </a:moveTo>
                  <a:cubicBezTo>
                    <a:pt x="5103" y="401"/>
                    <a:pt x="5632" y="434"/>
                    <a:pt x="5905" y="450"/>
                  </a:cubicBezTo>
                  <a:lnTo>
                    <a:pt x="5905" y="1877"/>
                  </a:lnTo>
                  <a:lnTo>
                    <a:pt x="5055" y="1877"/>
                  </a:lnTo>
                  <a:cubicBezTo>
                    <a:pt x="3980" y="1877"/>
                    <a:pt x="3851" y="2519"/>
                    <a:pt x="3851" y="3065"/>
                  </a:cubicBezTo>
                  <a:lnTo>
                    <a:pt x="3851" y="4348"/>
                  </a:lnTo>
                  <a:cubicBezTo>
                    <a:pt x="3851" y="4460"/>
                    <a:pt x="3932" y="4541"/>
                    <a:pt x="4044" y="4541"/>
                  </a:cubicBezTo>
                  <a:lnTo>
                    <a:pt x="5825" y="4541"/>
                  </a:lnTo>
                  <a:lnTo>
                    <a:pt x="5632" y="6177"/>
                  </a:lnTo>
                  <a:lnTo>
                    <a:pt x="4060" y="6177"/>
                  </a:lnTo>
                  <a:cubicBezTo>
                    <a:pt x="3948" y="6177"/>
                    <a:pt x="3867" y="6257"/>
                    <a:pt x="3867" y="6370"/>
                  </a:cubicBezTo>
                  <a:lnTo>
                    <a:pt x="3867" y="11359"/>
                  </a:lnTo>
                  <a:lnTo>
                    <a:pt x="2167" y="11359"/>
                  </a:lnTo>
                  <a:lnTo>
                    <a:pt x="2167" y="6370"/>
                  </a:lnTo>
                  <a:cubicBezTo>
                    <a:pt x="2167" y="6257"/>
                    <a:pt x="2087" y="6177"/>
                    <a:pt x="1958" y="6177"/>
                  </a:cubicBezTo>
                  <a:lnTo>
                    <a:pt x="402" y="6177"/>
                  </a:lnTo>
                  <a:lnTo>
                    <a:pt x="402" y="4541"/>
                  </a:lnTo>
                  <a:lnTo>
                    <a:pt x="1942" y="4541"/>
                  </a:lnTo>
                  <a:cubicBezTo>
                    <a:pt x="2055" y="4541"/>
                    <a:pt x="2135" y="4460"/>
                    <a:pt x="2135" y="4348"/>
                  </a:cubicBezTo>
                  <a:lnTo>
                    <a:pt x="2135" y="2856"/>
                  </a:lnTo>
                  <a:cubicBezTo>
                    <a:pt x="2135" y="1316"/>
                    <a:pt x="3049" y="401"/>
                    <a:pt x="4541" y="401"/>
                  </a:cubicBezTo>
                  <a:close/>
                  <a:moveTo>
                    <a:pt x="4541" y="0"/>
                  </a:moveTo>
                  <a:cubicBezTo>
                    <a:pt x="2825" y="0"/>
                    <a:pt x="1734" y="1091"/>
                    <a:pt x="1734" y="2856"/>
                  </a:cubicBezTo>
                  <a:lnTo>
                    <a:pt x="1734" y="4140"/>
                  </a:lnTo>
                  <a:lnTo>
                    <a:pt x="194" y="4140"/>
                  </a:lnTo>
                  <a:cubicBezTo>
                    <a:pt x="65" y="4140"/>
                    <a:pt x="1" y="4220"/>
                    <a:pt x="1" y="4348"/>
                  </a:cubicBezTo>
                  <a:lnTo>
                    <a:pt x="1" y="6370"/>
                  </a:lnTo>
                  <a:cubicBezTo>
                    <a:pt x="1" y="6498"/>
                    <a:pt x="65" y="6578"/>
                    <a:pt x="194" y="6578"/>
                  </a:cubicBezTo>
                  <a:lnTo>
                    <a:pt x="1734" y="6578"/>
                  </a:lnTo>
                  <a:lnTo>
                    <a:pt x="1734" y="11568"/>
                  </a:lnTo>
                  <a:lnTo>
                    <a:pt x="1766" y="11568"/>
                  </a:lnTo>
                  <a:cubicBezTo>
                    <a:pt x="1766" y="11680"/>
                    <a:pt x="1846" y="11760"/>
                    <a:pt x="1958" y="11760"/>
                  </a:cubicBezTo>
                  <a:lnTo>
                    <a:pt x="4044" y="11760"/>
                  </a:lnTo>
                  <a:cubicBezTo>
                    <a:pt x="4172" y="11760"/>
                    <a:pt x="4253" y="11680"/>
                    <a:pt x="4253" y="11568"/>
                  </a:cubicBezTo>
                  <a:lnTo>
                    <a:pt x="4253" y="6578"/>
                  </a:lnTo>
                  <a:lnTo>
                    <a:pt x="5793" y="6578"/>
                  </a:lnTo>
                  <a:cubicBezTo>
                    <a:pt x="5889" y="6578"/>
                    <a:pt x="5969" y="6498"/>
                    <a:pt x="5985" y="6386"/>
                  </a:cubicBezTo>
                  <a:lnTo>
                    <a:pt x="6258" y="4364"/>
                  </a:lnTo>
                  <a:cubicBezTo>
                    <a:pt x="6258" y="4300"/>
                    <a:pt x="6226" y="4252"/>
                    <a:pt x="6210" y="4204"/>
                  </a:cubicBezTo>
                  <a:cubicBezTo>
                    <a:pt x="6194" y="4172"/>
                    <a:pt x="6114" y="4140"/>
                    <a:pt x="6049" y="4140"/>
                  </a:cubicBezTo>
                  <a:lnTo>
                    <a:pt x="4253" y="4140"/>
                  </a:lnTo>
                  <a:lnTo>
                    <a:pt x="4253" y="3065"/>
                  </a:lnTo>
                  <a:cubicBezTo>
                    <a:pt x="4253" y="2535"/>
                    <a:pt x="4365" y="2279"/>
                    <a:pt x="5055" y="2279"/>
                  </a:cubicBezTo>
                  <a:lnTo>
                    <a:pt x="6114" y="2279"/>
                  </a:lnTo>
                  <a:cubicBezTo>
                    <a:pt x="6226" y="2279"/>
                    <a:pt x="6306" y="2198"/>
                    <a:pt x="6306" y="2086"/>
                  </a:cubicBezTo>
                  <a:lnTo>
                    <a:pt x="6306" y="273"/>
                  </a:lnTo>
                  <a:cubicBezTo>
                    <a:pt x="6306" y="177"/>
                    <a:pt x="6226" y="97"/>
                    <a:pt x="6130" y="81"/>
                  </a:cubicBezTo>
                  <a:cubicBezTo>
                    <a:pt x="5937" y="49"/>
                    <a:pt x="5263" y="0"/>
                    <a:pt x="454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3421125" y="1510425"/>
              <a:ext cx="32125" cy="32125"/>
            </a:xfrm>
            <a:custGeom>
              <a:rect b="b" l="l" r="r" t="t"/>
              <a:pathLst>
                <a:path extrusionOk="0" h="1285" w="1285">
                  <a:moveTo>
                    <a:pt x="643" y="1"/>
                  </a:moveTo>
                  <a:cubicBezTo>
                    <a:pt x="290" y="1"/>
                    <a:pt x="1" y="289"/>
                    <a:pt x="1" y="642"/>
                  </a:cubicBezTo>
                  <a:cubicBezTo>
                    <a:pt x="1" y="979"/>
                    <a:pt x="290" y="1284"/>
                    <a:pt x="643" y="1284"/>
                  </a:cubicBezTo>
                  <a:cubicBezTo>
                    <a:pt x="1012" y="1284"/>
                    <a:pt x="1284" y="1011"/>
                    <a:pt x="1284" y="642"/>
                  </a:cubicBezTo>
                  <a:cubicBezTo>
                    <a:pt x="1284" y="289"/>
                    <a:pt x="1012" y="1"/>
                    <a:pt x="64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3281950" y="1533700"/>
              <a:ext cx="149225" cy="149225"/>
            </a:xfrm>
            <a:custGeom>
              <a:rect b="b" l="l" r="r" t="t"/>
              <a:pathLst>
                <a:path extrusionOk="0" h="5969" w="5969">
                  <a:moveTo>
                    <a:pt x="2985" y="401"/>
                  </a:moveTo>
                  <a:cubicBezTo>
                    <a:pt x="4413" y="401"/>
                    <a:pt x="5568" y="1556"/>
                    <a:pt x="5568" y="2984"/>
                  </a:cubicBezTo>
                  <a:cubicBezTo>
                    <a:pt x="5568" y="4412"/>
                    <a:pt x="4413" y="5567"/>
                    <a:pt x="2985" y="5567"/>
                  </a:cubicBezTo>
                  <a:cubicBezTo>
                    <a:pt x="1557" y="5567"/>
                    <a:pt x="402" y="4412"/>
                    <a:pt x="402" y="2984"/>
                  </a:cubicBezTo>
                  <a:cubicBezTo>
                    <a:pt x="402" y="1556"/>
                    <a:pt x="1557" y="401"/>
                    <a:pt x="2985" y="401"/>
                  </a:cubicBezTo>
                  <a:close/>
                  <a:moveTo>
                    <a:pt x="2985" y="0"/>
                  </a:moveTo>
                  <a:cubicBezTo>
                    <a:pt x="1348" y="0"/>
                    <a:pt x="1" y="1332"/>
                    <a:pt x="1" y="2984"/>
                  </a:cubicBezTo>
                  <a:cubicBezTo>
                    <a:pt x="1" y="4621"/>
                    <a:pt x="1348" y="5968"/>
                    <a:pt x="2985" y="5968"/>
                  </a:cubicBezTo>
                  <a:cubicBezTo>
                    <a:pt x="4621" y="5968"/>
                    <a:pt x="5969" y="4621"/>
                    <a:pt x="5969" y="2984"/>
                  </a:cubicBezTo>
                  <a:cubicBezTo>
                    <a:pt x="5969" y="1332"/>
                    <a:pt x="4621" y="0"/>
                    <a:pt x="298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3208950" y="1466700"/>
              <a:ext cx="294425" cy="281200"/>
            </a:xfrm>
            <a:custGeom>
              <a:rect b="b" l="l" r="r" t="t"/>
              <a:pathLst>
                <a:path extrusionOk="0" h="11248" w="11777">
                  <a:moveTo>
                    <a:pt x="7557" y="402"/>
                  </a:moveTo>
                  <a:cubicBezTo>
                    <a:pt x="9675" y="402"/>
                    <a:pt x="11408" y="2135"/>
                    <a:pt x="11408" y="4252"/>
                  </a:cubicBezTo>
                  <a:lnTo>
                    <a:pt x="11408" y="6996"/>
                  </a:lnTo>
                  <a:cubicBezTo>
                    <a:pt x="11408" y="9130"/>
                    <a:pt x="9675" y="10846"/>
                    <a:pt x="7557" y="10846"/>
                  </a:cubicBezTo>
                  <a:lnTo>
                    <a:pt x="4284" y="10846"/>
                  </a:lnTo>
                  <a:cubicBezTo>
                    <a:pt x="4275" y="10846"/>
                    <a:pt x="4265" y="10846"/>
                    <a:pt x="4255" y="10846"/>
                  </a:cubicBezTo>
                  <a:cubicBezTo>
                    <a:pt x="2135" y="10846"/>
                    <a:pt x="434" y="9120"/>
                    <a:pt x="434" y="6996"/>
                  </a:cubicBezTo>
                  <a:lnTo>
                    <a:pt x="434" y="4252"/>
                  </a:lnTo>
                  <a:cubicBezTo>
                    <a:pt x="434" y="2135"/>
                    <a:pt x="2151" y="402"/>
                    <a:pt x="4284" y="402"/>
                  </a:cubicBezTo>
                  <a:close/>
                  <a:moveTo>
                    <a:pt x="4252" y="1"/>
                  </a:moveTo>
                  <a:cubicBezTo>
                    <a:pt x="1910" y="1"/>
                    <a:pt x="1" y="1910"/>
                    <a:pt x="1" y="4252"/>
                  </a:cubicBezTo>
                  <a:lnTo>
                    <a:pt x="1" y="6996"/>
                  </a:lnTo>
                  <a:cubicBezTo>
                    <a:pt x="1" y="9354"/>
                    <a:pt x="1910" y="11247"/>
                    <a:pt x="4252" y="11247"/>
                  </a:cubicBezTo>
                  <a:lnTo>
                    <a:pt x="7525" y="11247"/>
                  </a:lnTo>
                  <a:cubicBezTo>
                    <a:pt x="7535" y="11247"/>
                    <a:pt x="7545" y="11247"/>
                    <a:pt x="7555" y="11247"/>
                  </a:cubicBezTo>
                  <a:cubicBezTo>
                    <a:pt x="9884" y="11247"/>
                    <a:pt x="11777" y="9344"/>
                    <a:pt x="11777" y="6996"/>
                  </a:cubicBezTo>
                  <a:lnTo>
                    <a:pt x="11777" y="4252"/>
                  </a:lnTo>
                  <a:cubicBezTo>
                    <a:pt x="11777" y="1910"/>
                    <a:pt x="9868" y="1"/>
                    <a:pt x="752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2676325" y="1225650"/>
              <a:ext cx="318875" cy="316900"/>
            </a:xfrm>
            <a:custGeom>
              <a:rect b="b" l="l" r="r" t="t"/>
              <a:pathLst>
                <a:path extrusionOk="0" h="12676" w="12755">
                  <a:moveTo>
                    <a:pt x="7747" y="510"/>
                  </a:moveTo>
                  <a:cubicBezTo>
                    <a:pt x="7775" y="531"/>
                    <a:pt x="7804" y="533"/>
                    <a:pt x="7845" y="546"/>
                  </a:cubicBezTo>
                  <a:cubicBezTo>
                    <a:pt x="7942" y="562"/>
                    <a:pt x="8038" y="610"/>
                    <a:pt x="8134" y="626"/>
                  </a:cubicBezTo>
                  <a:cubicBezTo>
                    <a:pt x="8214" y="642"/>
                    <a:pt x="8279" y="659"/>
                    <a:pt x="8359" y="707"/>
                  </a:cubicBezTo>
                  <a:cubicBezTo>
                    <a:pt x="8407" y="723"/>
                    <a:pt x="8439" y="739"/>
                    <a:pt x="8503" y="739"/>
                  </a:cubicBezTo>
                  <a:cubicBezTo>
                    <a:pt x="8616" y="787"/>
                    <a:pt x="8744" y="851"/>
                    <a:pt x="8840" y="883"/>
                  </a:cubicBezTo>
                  <a:cubicBezTo>
                    <a:pt x="8888" y="899"/>
                    <a:pt x="8936" y="931"/>
                    <a:pt x="8985" y="947"/>
                  </a:cubicBezTo>
                  <a:cubicBezTo>
                    <a:pt x="9049" y="979"/>
                    <a:pt x="9129" y="1011"/>
                    <a:pt x="9177" y="1044"/>
                  </a:cubicBezTo>
                  <a:cubicBezTo>
                    <a:pt x="9257" y="1092"/>
                    <a:pt x="9337" y="1124"/>
                    <a:pt x="9418" y="1188"/>
                  </a:cubicBezTo>
                  <a:lnTo>
                    <a:pt x="9610" y="1300"/>
                  </a:lnTo>
                  <a:cubicBezTo>
                    <a:pt x="9690" y="1348"/>
                    <a:pt x="9739" y="1413"/>
                    <a:pt x="9819" y="1445"/>
                  </a:cubicBezTo>
                  <a:cubicBezTo>
                    <a:pt x="9851" y="1461"/>
                    <a:pt x="9883" y="1493"/>
                    <a:pt x="9899" y="1509"/>
                  </a:cubicBezTo>
                  <a:cubicBezTo>
                    <a:pt x="9578" y="1749"/>
                    <a:pt x="9225" y="1942"/>
                    <a:pt x="8856" y="2102"/>
                  </a:cubicBezTo>
                  <a:cubicBezTo>
                    <a:pt x="8570" y="1436"/>
                    <a:pt x="8190" y="895"/>
                    <a:pt x="7747" y="510"/>
                  </a:cubicBezTo>
                  <a:close/>
                  <a:moveTo>
                    <a:pt x="5006" y="530"/>
                  </a:moveTo>
                  <a:cubicBezTo>
                    <a:pt x="4573" y="899"/>
                    <a:pt x="4204" y="1445"/>
                    <a:pt x="3883" y="2135"/>
                  </a:cubicBezTo>
                  <a:cubicBezTo>
                    <a:pt x="3530" y="1974"/>
                    <a:pt x="3193" y="1766"/>
                    <a:pt x="2840" y="1525"/>
                  </a:cubicBezTo>
                  <a:cubicBezTo>
                    <a:pt x="2840" y="1477"/>
                    <a:pt x="2872" y="1461"/>
                    <a:pt x="2904" y="1445"/>
                  </a:cubicBezTo>
                  <a:cubicBezTo>
                    <a:pt x="2984" y="1380"/>
                    <a:pt x="3048" y="1348"/>
                    <a:pt x="3129" y="1284"/>
                  </a:cubicBezTo>
                  <a:cubicBezTo>
                    <a:pt x="3193" y="1252"/>
                    <a:pt x="3241" y="1204"/>
                    <a:pt x="3305" y="1188"/>
                  </a:cubicBezTo>
                  <a:cubicBezTo>
                    <a:pt x="3385" y="1140"/>
                    <a:pt x="3466" y="1092"/>
                    <a:pt x="3546" y="1044"/>
                  </a:cubicBezTo>
                  <a:cubicBezTo>
                    <a:pt x="3610" y="1011"/>
                    <a:pt x="3674" y="979"/>
                    <a:pt x="3754" y="947"/>
                  </a:cubicBezTo>
                  <a:cubicBezTo>
                    <a:pt x="3786" y="931"/>
                    <a:pt x="3851" y="899"/>
                    <a:pt x="3883" y="883"/>
                  </a:cubicBezTo>
                  <a:cubicBezTo>
                    <a:pt x="4011" y="819"/>
                    <a:pt x="4107" y="787"/>
                    <a:pt x="4236" y="739"/>
                  </a:cubicBezTo>
                  <a:cubicBezTo>
                    <a:pt x="4268" y="723"/>
                    <a:pt x="4300" y="707"/>
                    <a:pt x="4364" y="707"/>
                  </a:cubicBezTo>
                  <a:cubicBezTo>
                    <a:pt x="4444" y="691"/>
                    <a:pt x="4508" y="642"/>
                    <a:pt x="4589" y="626"/>
                  </a:cubicBezTo>
                  <a:cubicBezTo>
                    <a:pt x="4685" y="578"/>
                    <a:pt x="4797" y="562"/>
                    <a:pt x="4893" y="546"/>
                  </a:cubicBezTo>
                  <a:cubicBezTo>
                    <a:pt x="4926" y="546"/>
                    <a:pt x="4974" y="530"/>
                    <a:pt x="5006" y="530"/>
                  </a:cubicBezTo>
                  <a:close/>
                  <a:moveTo>
                    <a:pt x="6161" y="370"/>
                  </a:moveTo>
                  <a:lnTo>
                    <a:pt x="6161" y="2648"/>
                  </a:lnTo>
                  <a:cubicBezTo>
                    <a:pt x="5487" y="2632"/>
                    <a:pt x="4845" y="2487"/>
                    <a:pt x="4236" y="2263"/>
                  </a:cubicBezTo>
                  <a:cubicBezTo>
                    <a:pt x="4717" y="1188"/>
                    <a:pt x="5391" y="482"/>
                    <a:pt x="6161" y="370"/>
                  </a:cubicBezTo>
                  <a:close/>
                  <a:moveTo>
                    <a:pt x="6562" y="370"/>
                  </a:moveTo>
                  <a:cubicBezTo>
                    <a:pt x="7316" y="466"/>
                    <a:pt x="7974" y="1188"/>
                    <a:pt x="8487" y="2263"/>
                  </a:cubicBezTo>
                  <a:cubicBezTo>
                    <a:pt x="7878" y="2504"/>
                    <a:pt x="7236" y="2632"/>
                    <a:pt x="6562" y="2648"/>
                  </a:cubicBezTo>
                  <a:lnTo>
                    <a:pt x="6562" y="370"/>
                  </a:lnTo>
                  <a:close/>
                  <a:moveTo>
                    <a:pt x="8616" y="2632"/>
                  </a:moveTo>
                  <a:cubicBezTo>
                    <a:pt x="8985" y="3594"/>
                    <a:pt x="9225" y="4798"/>
                    <a:pt x="9241" y="6097"/>
                  </a:cubicBezTo>
                  <a:lnTo>
                    <a:pt x="6562" y="6097"/>
                  </a:lnTo>
                  <a:lnTo>
                    <a:pt x="6562" y="3049"/>
                  </a:lnTo>
                  <a:cubicBezTo>
                    <a:pt x="7284" y="3033"/>
                    <a:pt x="7974" y="2889"/>
                    <a:pt x="8616" y="2632"/>
                  </a:cubicBezTo>
                  <a:close/>
                  <a:moveTo>
                    <a:pt x="2503" y="1766"/>
                  </a:moveTo>
                  <a:cubicBezTo>
                    <a:pt x="2888" y="2054"/>
                    <a:pt x="3289" y="2311"/>
                    <a:pt x="3706" y="2487"/>
                  </a:cubicBezTo>
                  <a:cubicBezTo>
                    <a:pt x="3321" y="3498"/>
                    <a:pt x="3081" y="4750"/>
                    <a:pt x="3064" y="6113"/>
                  </a:cubicBezTo>
                  <a:lnTo>
                    <a:pt x="385" y="6113"/>
                  </a:lnTo>
                  <a:cubicBezTo>
                    <a:pt x="433" y="4381"/>
                    <a:pt x="1236" y="2808"/>
                    <a:pt x="2503" y="1766"/>
                  </a:cubicBezTo>
                  <a:close/>
                  <a:moveTo>
                    <a:pt x="4091" y="2648"/>
                  </a:moveTo>
                  <a:cubicBezTo>
                    <a:pt x="4749" y="2889"/>
                    <a:pt x="5439" y="3033"/>
                    <a:pt x="6161" y="3065"/>
                  </a:cubicBezTo>
                  <a:lnTo>
                    <a:pt x="6161" y="6113"/>
                  </a:lnTo>
                  <a:lnTo>
                    <a:pt x="3466" y="6113"/>
                  </a:lnTo>
                  <a:cubicBezTo>
                    <a:pt x="3482" y="4814"/>
                    <a:pt x="3706" y="3611"/>
                    <a:pt x="4091" y="2648"/>
                  </a:cubicBezTo>
                  <a:close/>
                  <a:moveTo>
                    <a:pt x="10204" y="1766"/>
                  </a:moveTo>
                  <a:cubicBezTo>
                    <a:pt x="11455" y="2824"/>
                    <a:pt x="12273" y="4381"/>
                    <a:pt x="12338" y="6113"/>
                  </a:cubicBezTo>
                  <a:lnTo>
                    <a:pt x="9642" y="6113"/>
                  </a:lnTo>
                  <a:cubicBezTo>
                    <a:pt x="9626" y="4750"/>
                    <a:pt x="9386" y="3498"/>
                    <a:pt x="9001" y="2487"/>
                  </a:cubicBezTo>
                  <a:cubicBezTo>
                    <a:pt x="9418" y="2295"/>
                    <a:pt x="9819" y="2054"/>
                    <a:pt x="10204" y="1766"/>
                  </a:cubicBezTo>
                  <a:close/>
                  <a:moveTo>
                    <a:pt x="9241" y="6514"/>
                  </a:moveTo>
                  <a:cubicBezTo>
                    <a:pt x="9225" y="7830"/>
                    <a:pt x="9001" y="9033"/>
                    <a:pt x="8616" y="9996"/>
                  </a:cubicBezTo>
                  <a:cubicBezTo>
                    <a:pt x="7958" y="9755"/>
                    <a:pt x="7268" y="9611"/>
                    <a:pt x="6562" y="9563"/>
                  </a:cubicBezTo>
                  <a:lnTo>
                    <a:pt x="6562" y="6514"/>
                  </a:lnTo>
                  <a:close/>
                  <a:moveTo>
                    <a:pt x="6161" y="6546"/>
                  </a:moveTo>
                  <a:lnTo>
                    <a:pt x="6161" y="9595"/>
                  </a:lnTo>
                  <a:cubicBezTo>
                    <a:pt x="5439" y="9611"/>
                    <a:pt x="4733" y="9755"/>
                    <a:pt x="4091" y="10012"/>
                  </a:cubicBezTo>
                  <a:cubicBezTo>
                    <a:pt x="3722" y="9049"/>
                    <a:pt x="3482" y="7846"/>
                    <a:pt x="3466" y="6546"/>
                  </a:cubicBezTo>
                  <a:close/>
                  <a:moveTo>
                    <a:pt x="3064" y="6546"/>
                  </a:moveTo>
                  <a:cubicBezTo>
                    <a:pt x="3081" y="7910"/>
                    <a:pt x="3321" y="9162"/>
                    <a:pt x="3706" y="10172"/>
                  </a:cubicBezTo>
                  <a:cubicBezTo>
                    <a:pt x="3289" y="10349"/>
                    <a:pt x="2888" y="10589"/>
                    <a:pt x="2503" y="10894"/>
                  </a:cubicBezTo>
                  <a:cubicBezTo>
                    <a:pt x="1268" y="9835"/>
                    <a:pt x="433" y="8279"/>
                    <a:pt x="385" y="6546"/>
                  </a:cubicBezTo>
                  <a:close/>
                  <a:moveTo>
                    <a:pt x="12338" y="6546"/>
                  </a:moveTo>
                  <a:cubicBezTo>
                    <a:pt x="12257" y="8263"/>
                    <a:pt x="11455" y="9835"/>
                    <a:pt x="10204" y="10894"/>
                  </a:cubicBezTo>
                  <a:cubicBezTo>
                    <a:pt x="9819" y="10605"/>
                    <a:pt x="9418" y="10349"/>
                    <a:pt x="9001" y="10172"/>
                  </a:cubicBezTo>
                  <a:cubicBezTo>
                    <a:pt x="9386" y="9162"/>
                    <a:pt x="9626" y="7910"/>
                    <a:pt x="9642" y="6546"/>
                  </a:cubicBezTo>
                  <a:close/>
                  <a:moveTo>
                    <a:pt x="3867" y="10509"/>
                  </a:moveTo>
                  <a:cubicBezTo>
                    <a:pt x="4171" y="11183"/>
                    <a:pt x="4557" y="11729"/>
                    <a:pt x="4990" y="12114"/>
                  </a:cubicBezTo>
                  <a:cubicBezTo>
                    <a:pt x="4958" y="12114"/>
                    <a:pt x="4909" y="12098"/>
                    <a:pt x="4877" y="12098"/>
                  </a:cubicBezTo>
                  <a:cubicBezTo>
                    <a:pt x="4765" y="12081"/>
                    <a:pt x="4669" y="12049"/>
                    <a:pt x="4573" y="12017"/>
                  </a:cubicBezTo>
                  <a:cubicBezTo>
                    <a:pt x="4492" y="12001"/>
                    <a:pt x="4428" y="11969"/>
                    <a:pt x="4348" y="11937"/>
                  </a:cubicBezTo>
                  <a:cubicBezTo>
                    <a:pt x="4316" y="11921"/>
                    <a:pt x="4252" y="11889"/>
                    <a:pt x="4204" y="11873"/>
                  </a:cubicBezTo>
                  <a:cubicBezTo>
                    <a:pt x="4091" y="11825"/>
                    <a:pt x="3995" y="11777"/>
                    <a:pt x="3867" y="11729"/>
                  </a:cubicBezTo>
                  <a:cubicBezTo>
                    <a:pt x="3835" y="11712"/>
                    <a:pt x="3770" y="11696"/>
                    <a:pt x="3722" y="11664"/>
                  </a:cubicBezTo>
                  <a:cubicBezTo>
                    <a:pt x="3674" y="11632"/>
                    <a:pt x="3610" y="11616"/>
                    <a:pt x="3530" y="11568"/>
                  </a:cubicBezTo>
                  <a:cubicBezTo>
                    <a:pt x="3450" y="11536"/>
                    <a:pt x="3369" y="11472"/>
                    <a:pt x="3289" y="11424"/>
                  </a:cubicBezTo>
                  <a:cubicBezTo>
                    <a:pt x="3225" y="11392"/>
                    <a:pt x="3161" y="11376"/>
                    <a:pt x="3129" y="11327"/>
                  </a:cubicBezTo>
                  <a:cubicBezTo>
                    <a:pt x="3048" y="11295"/>
                    <a:pt x="2984" y="11231"/>
                    <a:pt x="2904" y="11167"/>
                  </a:cubicBezTo>
                  <a:cubicBezTo>
                    <a:pt x="2888" y="11151"/>
                    <a:pt x="2840" y="11135"/>
                    <a:pt x="2824" y="11103"/>
                  </a:cubicBezTo>
                  <a:cubicBezTo>
                    <a:pt x="3145" y="10862"/>
                    <a:pt x="3514" y="10670"/>
                    <a:pt x="3867" y="10509"/>
                  </a:cubicBezTo>
                  <a:close/>
                  <a:moveTo>
                    <a:pt x="8792" y="10509"/>
                  </a:moveTo>
                  <a:cubicBezTo>
                    <a:pt x="9161" y="10670"/>
                    <a:pt x="9498" y="10862"/>
                    <a:pt x="9835" y="11103"/>
                  </a:cubicBezTo>
                  <a:cubicBezTo>
                    <a:pt x="9851" y="11151"/>
                    <a:pt x="9819" y="11167"/>
                    <a:pt x="9787" y="11199"/>
                  </a:cubicBezTo>
                  <a:cubicBezTo>
                    <a:pt x="9706" y="11247"/>
                    <a:pt x="9642" y="11295"/>
                    <a:pt x="9562" y="11327"/>
                  </a:cubicBezTo>
                  <a:lnTo>
                    <a:pt x="9386" y="11456"/>
                  </a:lnTo>
                  <a:cubicBezTo>
                    <a:pt x="9305" y="11488"/>
                    <a:pt x="9225" y="11536"/>
                    <a:pt x="9145" y="11584"/>
                  </a:cubicBezTo>
                  <a:cubicBezTo>
                    <a:pt x="9081" y="11632"/>
                    <a:pt x="9017" y="11648"/>
                    <a:pt x="8936" y="11696"/>
                  </a:cubicBezTo>
                  <a:cubicBezTo>
                    <a:pt x="8904" y="11712"/>
                    <a:pt x="8840" y="11729"/>
                    <a:pt x="8792" y="11745"/>
                  </a:cubicBezTo>
                  <a:cubicBezTo>
                    <a:pt x="8680" y="11809"/>
                    <a:pt x="8551" y="11857"/>
                    <a:pt x="8455" y="11889"/>
                  </a:cubicBezTo>
                  <a:cubicBezTo>
                    <a:pt x="8423" y="11905"/>
                    <a:pt x="8375" y="11937"/>
                    <a:pt x="8311" y="11937"/>
                  </a:cubicBezTo>
                  <a:cubicBezTo>
                    <a:pt x="8230" y="11953"/>
                    <a:pt x="8182" y="11985"/>
                    <a:pt x="8102" y="12017"/>
                  </a:cubicBezTo>
                  <a:cubicBezTo>
                    <a:pt x="7990" y="12049"/>
                    <a:pt x="7894" y="12065"/>
                    <a:pt x="7797" y="12098"/>
                  </a:cubicBezTo>
                  <a:cubicBezTo>
                    <a:pt x="7749" y="12098"/>
                    <a:pt x="7717" y="12114"/>
                    <a:pt x="7669" y="12114"/>
                  </a:cubicBezTo>
                  <a:cubicBezTo>
                    <a:pt x="8118" y="11729"/>
                    <a:pt x="8471" y="11183"/>
                    <a:pt x="8792" y="10509"/>
                  </a:cubicBezTo>
                  <a:close/>
                  <a:moveTo>
                    <a:pt x="6161" y="9996"/>
                  </a:moveTo>
                  <a:lnTo>
                    <a:pt x="6161" y="12274"/>
                  </a:lnTo>
                  <a:cubicBezTo>
                    <a:pt x="5391" y="12178"/>
                    <a:pt x="4733" y="11456"/>
                    <a:pt x="4236" y="10365"/>
                  </a:cubicBezTo>
                  <a:cubicBezTo>
                    <a:pt x="4829" y="10124"/>
                    <a:pt x="5471" y="10012"/>
                    <a:pt x="6161" y="9996"/>
                  </a:cubicBezTo>
                  <a:close/>
                  <a:moveTo>
                    <a:pt x="6562" y="9996"/>
                  </a:moveTo>
                  <a:cubicBezTo>
                    <a:pt x="7220" y="10012"/>
                    <a:pt x="7861" y="10156"/>
                    <a:pt x="8487" y="10365"/>
                  </a:cubicBezTo>
                  <a:cubicBezTo>
                    <a:pt x="8006" y="11456"/>
                    <a:pt x="7316" y="12178"/>
                    <a:pt x="6562" y="12274"/>
                  </a:cubicBezTo>
                  <a:lnTo>
                    <a:pt x="6562" y="9996"/>
                  </a:lnTo>
                  <a:close/>
                  <a:moveTo>
                    <a:pt x="6353" y="1"/>
                  </a:moveTo>
                  <a:cubicBezTo>
                    <a:pt x="6193" y="1"/>
                    <a:pt x="6033" y="1"/>
                    <a:pt x="5872" y="17"/>
                  </a:cubicBezTo>
                  <a:lnTo>
                    <a:pt x="5760" y="17"/>
                  </a:lnTo>
                  <a:lnTo>
                    <a:pt x="5327" y="81"/>
                  </a:lnTo>
                  <a:cubicBezTo>
                    <a:pt x="5278" y="81"/>
                    <a:pt x="5230" y="97"/>
                    <a:pt x="5166" y="97"/>
                  </a:cubicBezTo>
                  <a:lnTo>
                    <a:pt x="4877" y="161"/>
                  </a:lnTo>
                  <a:cubicBezTo>
                    <a:pt x="4765" y="177"/>
                    <a:pt x="4685" y="193"/>
                    <a:pt x="4605" y="241"/>
                  </a:cubicBezTo>
                  <a:cubicBezTo>
                    <a:pt x="4524" y="257"/>
                    <a:pt x="4444" y="273"/>
                    <a:pt x="4396" y="306"/>
                  </a:cubicBezTo>
                  <a:cubicBezTo>
                    <a:pt x="4316" y="322"/>
                    <a:pt x="4236" y="354"/>
                    <a:pt x="4155" y="386"/>
                  </a:cubicBezTo>
                  <a:cubicBezTo>
                    <a:pt x="4043" y="418"/>
                    <a:pt x="3963" y="466"/>
                    <a:pt x="3867" y="498"/>
                  </a:cubicBezTo>
                  <a:cubicBezTo>
                    <a:pt x="3786" y="546"/>
                    <a:pt x="3722" y="562"/>
                    <a:pt x="3642" y="594"/>
                  </a:cubicBezTo>
                  <a:cubicBezTo>
                    <a:pt x="3546" y="642"/>
                    <a:pt x="3466" y="675"/>
                    <a:pt x="3385" y="739"/>
                  </a:cubicBezTo>
                  <a:cubicBezTo>
                    <a:pt x="3305" y="787"/>
                    <a:pt x="3241" y="819"/>
                    <a:pt x="3193" y="867"/>
                  </a:cubicBezTo>
                  <a:cubicBezTo>
                    <a:pt x="3113" y="915"/>
                    <a:pt x="3000" y="963"/>
                    <a:pt x="2920" y="1028"/>
                  </a:cubicBezTo>
                  <a:cubicBezTo>
                    <a:pt x="2872" y="1060"/>
                    <a:pt x="2824" y="1076"/>
                    <a:pt x="2760" y="1124"/>
                  </a:cubicBezTo>
                  <a:cubicBezTo>
                    <a:pt x="2663" y="1204"/>
                    <a:pt x="2567" y="1268"/>
                    <a:pt x="2471" y="1348"/>
                  </a:cubicBezTo>
                  <a:cubicBezTo>
                    <a:pt x="2439" y="1364"/>
                    <a:pt x="2423" y="1380"/>
                    <a:pt x="2391" y="1397"/>
                  </a:cubicBezTo>
                  <a:cubicBezTo>
                    <a:pt x="947" y="2568"/>
                    <a:pt x="0" y="4365"/>
                    <a:pt x="0" y="6354"/>
                  </a:cubicBezTo>
                  <a:cubicBezTo>
                    <a:pt x="0" y="8343"/>
                    <a:pt x="915" y="10140"/>
                    <a:pt x="2391" y="11311"/>
                  </a:cubicBezTo>
                  <a:cubicBezTo>
                    <a:pt x="2407" y="11327"/>
                    <a:pt x="2423" y="11343"/>
                    <a:pt x="2471" y="11376"/>
                  </a:cubicBezTo>
                  <a:cubicBezTo>
                    <a:pt x="2567" y="11456"/>
                    <a:pt x="2663" y="11536"/>
                    <a:pt x="2760" y="11584"/>
                  </a:cubicBezTo>
                  <a:cubicBezTo>
                    <a:pt x="2808" y="11632"/>
                    <a:pt x="2872" y="11648"/>
                    <a:pt x="2920" y="11696"/>
                  </a:cubicBezTo>
                  <a:cubicBezTo>
                    <a:pt x="3000" y="11745"/>
                    <a:pt x="3097" y="11793"/>
                    <a:pt x="3193" y="11857"/>
                  </a:cubicBezTo>
                  <a:cubicBezTo>
                    <a:pt x="3241" y="11889"/>
                    <a:pt x="3321" y="11937"/>
                    <a:pt x="3385" y="11969"/>
                  </a:cubicBezTo>
                  <a:cubicBezTo>
                    <a:pt x="3466" y="12017"/>
                    <a:pt x="3562" y="12065"/>
                    <a:pt x="3642" y="12114"/>
                  </a:cubicBezTo>
                  <a:cubicBezTo>
                    <a:pt x="3722" y="12146"/>
                    <a:pt x="3786" y="12178"/>
                    <a:pt x="3867" y="12210"/>
                  </a:cubicBezTo>
                  <a:cubicBezTo>
                    <a:pt x="3963" y="12258"/>
                    <a:pt x="4043" y="12290"/>
                    <a:pt x="4155" y="12338"/>
                  </a:cubicBezTo>
                  <a:cubicBezTo>
                    <a:pt x="4236" y="12370"/>
                    <a:pt x="4316" y="12386"/>
                    <a:pt x="4396" y="12418"/>
                  </a:cubicBezTo>
                  <a:cubicBezTo>
                    <a:pt x="4476" y="12434"/>
                    <a:pt x="4524" y="12450"/>
                    <a:pt x="4605" y="12467"/>
                  </a:cubicBezTo>
                  <a:cubicBezTo>
                    <a:pt x="4685" y="12499"/>
                    <a:pt x="4797" y="12515"/>
                    <a:pt x="4877" y="12547"/>
                  </a:cubicBezTo>
                  <a:cubicBezTo>
                    <a:pt x="4896" y="12544"/>
                    <a:pt x="4914" y="12542"/>
                    <a:pt x="4933" y="12542"/>
                  </a:cubicBezTo>
                  <a:cubicBezTo>
                    <a:pt x="5010" y="12542"/>
                    <a:pt x="5088" y="12566"/>
                    <a:pt x="5166" y="12579"/>
                  </a:cubicBezTo>
                  <a:cubicBezTo>
                    <a:pt x="5230" y="12579"/>
                    <a:pt x="5278" y="12595"/>
                    <a:pt x="5327" y="12595"/>
                  </a:cubicBezTo>
                  <a:lnTo>
                    <a:pt x="5760" y="12659"/>
                  </a:lnTo>
                  <a:lnTo>
                    <a:pt x="5872" y="12659"/>
                  </a:lnTo>
                  <a:cubicBezTo>
                    <a:pt x="6033" y="12675"/>
                    <a:pt x="6193" y="12675"/>
                    <a:pt x="6353" y="12675"/>
                  </a:cubicBezTo>
                  <a:cubicBezTo>
                    <a:pt x="6514" y="12675"/>
                    <a:pt x="6674" y="12675"/>
                    <a:pt x="6835" y="12659"/>
                  </a:cubicBezTo>
                  <a:lnTo>
                    <a:pt x="6963" y="12659"/>
                  </a:lnTo>
                  <a:lnTo>
                    <a:pt x="7380" y="12595"/>
                  </a:lnTo>
                  <a:cubicBezTo>
                    <a:pt x="7444" y="12595"/>
                    <a:pt x="7476" y="12579"/>
                    <a:pt x="7541" y="12579"/>
                  </a:cubicBezTo>
                  <a:lnTo>
                    <a:pt x="7845" y="12515"/>
                  </a:lnTo>
                  <a:cubicBezTo>
                    <a:pt x="7942" y="12499"/>
                    <a:pt x="8022" y="12483"/>
                    <a:pt x="8102" y="12434"/>
                  </a:cubicBezTo>
                  <a:cubicBezTo>
                    <a:pt x="8182" y="12418"/>
                    <a:pt x="8247" y="12402"/>
                    <a:pt x="8311" y="12370"/>
                  </a:cubicBezTo>
                  <a:cubicBezTo>
                    <a:pt x="8391" y="12354"/>
                    <a:pt x="8503" y="12306"/>
                    <a:pt x="8583" y="12290"/>
                  </a:cubicBezTo>
                  <a:cubicBezTo>
                    <a:pt x="8680" y="12258"/>
                    <a:pt x="8760" y="12210"/>
                    <a:pt x="8856" y="12194"/>
                  </a:cubicBezTo>
                  <a:cubicBezTo>
                    <a:pt x="8936" y="12146"/>
                    <a:pt x="9001" y="12130"/>
                    <a:pt x="9081" y="12098"/>
                  </a:cubicBezTo>
                  <a:cubicBezTo>
                    <a:pt x="9161" y="12049"/>
                    <a:pt x="9257" y="12017"/>
                    <a:pt x="9337" y="11969"/>
                  </a:cubicBezTo>
                  <a:cubicBezTo>
                    <a:pt x="9418" y="11937"/>
                    <a:pt x="9482" y="11889"/>
                    <a:pt x="9562" y="11857"/>
                  </a:cubicBezTo>
                  <a:cubicBezTo>
                    <a:pt x="9642" y="11809"/>
                    <a:pt x="9723" y="11745"/>
                    <a:pt x="9819" y="11696"/>
                  </a:cubicBezTo>
                  <a:cubicBezTo>
                    <a:pt x="9883" y="11648"/>
                    <a:pt x="9915" y="11632"/>
                    <a:pt x="9979" y="11584"/>
                  </a:cubicBezTo>
                  <a:cubicBezTo>
                    <a:pt x="10075" y="11504"/>
                    <a:pt x="10188" y="11456"/>
                    <a:pt x="10284" y="11376"/>
                  </a:cubicBezTo>
                  <a:cubicBezTo>
                    <a:pt x="10300" y="11343"/>
                    <a:pt x="10348" y="11327"/>
                    <a:pt x="10364" y="11311"/>
                  </a:cubicBezTo>
                  <a:lnTo>
                    <a:pt x="10364" y="11295"/>
                  </a:lnTo>
                  <a:cubicBezTo>
                    <a:pt x="11808" y="10124"/>
                    <a:pt x="12755" y="8327"/>
                    <a:pt x="12755" y="6338"/>
                  </a:cubicBezTo>
                  <a:cubicBezTo>
                    <a:pt x="12755" y="4349"/>
                    <a:pt x="11824" y="2552"/>
                    <a:pt x="10364" y="1380"/>
                  </a:cubicBezTo>
                  <a:lnTo>
                    <a:pt x="10364" y="1364"/>
                  </a:lnTo>
                  <a:cubicBezTo>
                    <a:pt x="10348" y="1348"/>
                    <a:pt x="10300" y="1316"/>
                    <a:pt x="10284" y="1300"/>
                  </a:cubicBezTo>
                  <a:cubicBezTo>
                    <a:pt x="10188" y="1220"/>
                    <a:pt x="10075" y="1156"/>
                    <a:pt x="9979" y="1076"/>
                  </a:cubicBezTo>
                  <a:cubicBezTo>
                    <a:pt x="9915" y="1044"/>
                    <a:pt x="9883" y="995"/>
                    <a:pt x="9819" y="979"/>
                  </a:cubicBezTo>
                  <a:cubicBezTo>
                    <a:pt x="9739" y="915"/>
                    <a:pt x="9658" y="883"/>
                    <a:pt x="9562" y="819"/>
                  </a:cubicBezTo>
                  <a:cubicBezTo>
                    <a:pt x="9482" y="787"/>
                    <a:pt x="9418" y="739"/>
                    <a:pt x="9337" y="707"/>
                  </a:cubicBezTo>
                  <a:cubicBezTo>
                    <a:pt x="9257" y="659"/>
                    <a:pt x="9161" y="626"/>
                    <a:pt x="9081" y="578"/>
                  </a:cubicBezTo>
                  <a:cubicBezTo>
                    <a:pt x="9001" y="546"/>
                    <a:pt x="8936" y="530"/>
                    <a:pt x="8856" y="482"/>
                  </a:cubicBezTo>
                  <a:cubicBezTo>
                    <a:pt x="8776" y="434"/>
                    <a:pt x="8680" y="402"/>
                    <a:pt x="8583" y="386"/>
                  </a:cubicBezTo>
                  <a:cubicBezTo>
                    <a:pt x="8503" y="338"/>
                    <a:pt x="8423" y="322"/>
                    <a:pt x="8311" y="306"/>
                  </a:cubicBezTo>
                  <a:cubicBezTo>
                    <a:pt x="8247" y="273"/>
                    <a:pt x="8182" y="257"/>
                    <a:pt x="8102" y="241"/>
                  </a:cubicBezTo>
                  <a:cubicBezTo>
                    <a:pt x="8022" y="225"/>
                    <a:pt x="7910" y="193"/>
                    <a:pt x="7845" y="161"/>
                  </a:cubicBezTo>
                  <a:lnTo>
                    <a:pt x="7541" y="97"/>
                  </a:lnTo>
                  <a:cubicBezTo>
                    <a:pt x="7476" y="97"/>
                    <a:pt x="7444" y="81"/>
                    <a:pt x="7380" y="81"/>
                  </a:cubicBezTo>
                  <a:lnTo>
                    <a:pt x="6963" y="17"/>
                  </a:lnTo>
                  <a:lnTo>
                    <a:pt x="6835" y="17"/>
                  </a:lnTo>
                  <a:cubicBezTo>
                    <a:pt x="6674" y="1"/>
                    <a:pt x="6514" y="1"/>
                    <a:pt x="635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2" name="Google Shape;662;p20"/>
          <p:cNvSpPr/>
          <p:nvPr/>
        </p:nvSpPr>
        <p:spPr>
          <a:xfrm flipH="1" rot="10800000">
            <a:off x="2908440" y="-99309"/>
            <a:ext cx="6235563" cy="5342109"/>
          </a:xfrm>
          <a:custGeom>
            <a:rect b="b" l="l" r="r" t="t"/>
            <a:pathLst>
              <a:path extrusionOk="0" h="209803" w="244892">
                <a:moveTo>
                  <a:pt x="244892" y="0"/>
                </a:moveTo>
                <a:lnTo>
                  <a:pt x="0" y="442"/>
                </a:lnTo>
                <a:cubicBezTo>
                  <a:pt x="0" y="442"/>
                  <a:pt x="31537" y="13225"/>
                  <a:pt x="35069" y="44551"/>
                </a:cubicBezTo>
                <a:cubicBezTo>
                  <a:pt x="38580" y="75877"/>
                  <a:pt x="30822" y="98374"/>
                  <a:pt x="47389" y="119125"/>
                </a:cubicBezTo>
                <a:cubicBezTo>
                  <a:pt x="63935" y="139897"/>
                  <a:pt x="83971" y="148327"/>
                  <a:pt x="78715" y="179654"/>
                </a:cubicBezTo>
                <a:cubicBezTo>
                  <a:pt x="76318" y="193824"/>
                  <a:pt x="82794" y="203390"/>
                  <a:pt x="90594" y="209593"/>
                </a:cubicBezTo>
                <a:lnTo>
                  <a:pt x="244892" y="209803"/>
                </a:lnTo>
                <a:lnTo>
                  <a:pt x="24489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0"/>
          <p:cNvSpPr txBox="1"/>
          <p:nvPr/>
        </p:nvSpPr>
        <p:spPr>
          <a:xfrm>
            <a:off x="630000" y="3749975"/>
            <a:ext cx="29337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9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9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</a:t>
            </a:r>
            <a:r>
              <a:rPr b="1"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9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and illustrations by</a:t>
            </a:r>
            <a:r>
              <a:rPr b="1" lang="en" sz="900">
                <a:solidFill>
                  <a:schemeClr val="hlink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/>
              </a:rPr>
              <a:t> Storyset</a:t>
            </a:r>
            <a:endParaRPr sz="13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"/>
          <p:cNvGrpSpPr/>
          <p:nvPr/>
        </p:nvGrpSpPr>
        <p:grpSpPr>
          <a:xfrm>
            <a:off x="3731015" y="-1224453"/>
            <a:ext cx="6943435" cy="7011795"/>
            <a:chOff x="4829603" y="195829"/>
            <a:chExt cx="4569853" cy="4614844"/>
          </a:xfrm>
        </p:grpSpPr>
        <p:sp>
          <p:nvSpPr>
            <p:cNvPr id="157" name="Google Shape;157;p3"/>
            <p:cNvSpPr/>
            <p:nvPr/>
          </p:nvSpPr>
          <p:spPr>
            <a:xfrm>
              <a:off x="4830281" y="195829"/>
              <a:ext cx="4568496" cy="4614844"/>
            </a:xfrm>
            <a:custGeom>
              <a:rect b="b" l="l" r="r" t="t"/>
              <a:pathLst>
                <a:path extrusionOk="0" h="207502" w="205418">
                  <a:moveTo>
                    <a:pt x="71753" y="0"/>
                  </a:moveTo>
                  <a:cubicBezTo>
                    <a:pt x="58891" y="0"/>
                    <a:pt x="45222" y="8920"/>
                    <a:pt x="41145" y="24928"/>
                  </a:cubicBezTo>
                  <a:cubicBezTo>
                    <a:pt x="36161" y="44194"/>
                    <a:pt x="41692" y="50940"/>
                    <a:pt x="30023" y="54647"/>
                  </a:cubicBezTo>
                  <a:cubicBezTo>
                    <a:pt x="18415" y="58294"/>
                    <a:pt x="0" y="69658"/>
                    <a:pt x="5045" y="87708"/>
                  </a:cubicBezTo>
                  <a:cubicBezTo>
                    <a:pt x="8995" y="101990"/>
                    <a:pt x="27045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078" y="137179"/>
                  </a:lnTo>
                  <a:cubicBezTo>
                    <a:pt x="35189" y="145140"/>
                    <a:pt x="39929" y="154986"/>
                    <a:pt x="41692" y="165560"/>
                  </a:cubicBezTo>
                  <a:cubicBezTo>
                    <a:pt x="43029" y="172914"/>
                    <a:pt x="46006" y="181119"/>
                    <a:pt x="55062" y="189505"/>
                  </a:cubicBezTo>
                  <a:cubicBezTo>
                    <a:pt x="60602" y="194617"/>
                    <a:pt x="71971" y="199060"/>
                    <a:pt x="83204" y="199060"/>
                  </a:cubicBezTo>
                  <a:cubicBezTo>
                    <a:pt x="87865" y="199060"/>
                    <a:pt x="92504" y="198295"/>
                    <a:pt x="96692" y="196495"/>
                  </a:cubicBezTo>
                  <a:cubicBezTo>
                    <a:pt x="98971" y="195528"/>
                    <a:pt x="100893" y="195117"/>
                    <a:pt x="102609" y="195117"/>
                  </a:cubicBezTo>
                  <a:cubicBezTo>
                    <a:pt x="109957" y="195117"/>
                    <a:pt x="113554" y="202645"/>
                    <a:pt x="125378" y="206340"/>
                  </a:cubicBezTo>
                  <a:cubicBezTo>
                    <a:pt x="127862" y="207120"/>
                    <a:pt x="130475" y="207501"/>
                    <a:pt x="133124" y="207501"/>
                  </a:cubicBezTo>
                  <a:cubicBezTo>
                    <a:pt x="145962" y="207501"/>
                    <a:pt x="159656" y="198547"/>
                    <a:pt x="163787" y="182577"/>
                  </a:cubicBezTo>
                  <a:cubicBezTo>
                    <a:pt x="168770" y="163312"/>
                    <a:pt x="163240" y="156505"/>
                    <a:pt x="174848" y="152859"/>
                  </a:cubicBezTo>
                  <a:cubicBezTo>
                    <a:pt x="186456" y="149212"/>
                    <a:pt x="205417" y="137665"/>
                    <a:pt x="199826" y="119797"/>
                  </a:cubicBezTo>
                  <a:cubicBezTo>
                    <a:pt x="194842" y="103753"/>
                    <a:pt x="177826" y="114145"/>
                    <a:pt x="174665" y="100228"/>
                  </a:cubicBezTo>
                  <a:cubicBezTo>
                    <a:pt x="171566" y="86311"/>
                    <a:pt x="188340" y="83454"/>
                    <a:pt x="177643" y="71360"/>
                  </a:cubicBezTo>
                  <a:lnTo>
                    <a:pt x="176793" y="70327"/>
                  </a:lnTo>
                  <a:cubicBezTo>
                    <a:pt x="169682" y="62305"/>
                    <a:pt x="164942" y="52459"/>
                    <a:pt x="163179" y="41945"/>
                  </a:cubicBezTo>
                  <a:cubicBezTo>
                    <a:pt x="161903" y="34592"/>
                    <a:pt x="158986" y="26266"/>
                    <a:pt x="149809" y="18000"/>
                  </a:cubicBezTo>
                  <a:cubicBezTo>
                    <a:pt x="142872" y="11753"/>
                    <a:pt x="131713" y="7862"/>
                    <a:pt x="121678" y="7862"/>
                  </a:cubicBezTo>
                  <a:cubicBezTo>
                    <a:pt x="116678" y="7862"/>
                    <a:pt x="111958" y="8828"/>
                    <a:pt x="108178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19" y="0"/>
                    <a:pt x="71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829603" y="195829"/>
              <a:ext cx="4569853" cy="4614844"/>
            </a:xfrm>
            <a:custGeom>
              <a:rect b="b" l="l" r="r" t="t"/>
              <a:pathLst>
                <a:path extrusionOk="0" h="207502" w="205479">
                  <a:moveTo>
                    <a:pt x="71758" y="0"/>
                  </a:moveTo>
                  <a:cubicBezTo>
                    <a:pt x="58908" y="0"/>
                    <a:pt x="45273" y="8920"/>
                    <a:pt x="41145" y="24928"/>
                  </a:cubicBezTo>
                  <a:cubicBezTo>
                    <a:pt x="36161" y="44194"/>
                    <a:pt x="41692" y="50940"/>
                    <a:pt x="30084" y="54647"/>
                  </a:cubicBezTo>
                  <a:cubicBezTo>
                    <a:pt x="18415" y="58294"/>
                    <a:pt x="1" y="69658"/>
                    <a:pt x="5045" y="87708"/>
                  </a:cubicBezTo>
                  <a:cubicBezTo>
                    <a:pt x="9056" y="101990"/>
                    <a:pt x="27106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139" y="137179"/>
                  </a:lnTo>
                  <a:cubicBezTo>
                    <a:pt x="35250" y="145140"/>
                    <a:pt x="39929" y="154986"/>
                    <a:pt x="41692" y="165560"/>
                  </a:cubicBezTo>
                  <a:cubicBezTo>
                    <a:pt x="43029" y="172914"/>
                    <a:pt x="46007" y="181119"/>
                    <a:pt x="55123" y="189505"/>
                  </a:cubicBezTo>
                  <a:cubicBezTo>
                    <a:pt x="60620" y="194617"/>
                    <a:pt x="72007" y="199060"/>
                    <a:pt x="83254" y="199060"/>
                  </a:cubicBezTo>
                  <a:cubicBezTo>
                    <a:pt x="87921" y="199060"/>
                    <a:pt x="92564" y="198295"/>
                    <a:pt x="96753" y="196495"/>
                  </a:cubicBezTo>
                  <a:cubicBezTo>
                    <a:pt x="99021" y="195528"/>
                    <a:pt x="100935" y="195117"/>
                    <a:pt x="102647" y="195117"/>
                  </a:cubicBezTo>
                  <a:cubicBezTo>
                    <a:pt x="109976" y="195117"/>
                    <a:pt x="113604" y="202645"/>
                    <a:pt x="125378" y="206340"/>
                  </a:cubicBezTo>
                  <a:cubicBezTo>
                    <a:pt x="127873" y="207120"/>
                    <a:pt x="130493" y="207501"/>
                    <a:pt x="133146" y="207501"/>
                  </a:cubicBezTo>
                  <a:cubicBezTo>
                    <a:pt x="146004" y="207501"/>
                    <a:pt x="159656" y="198547"/>
                    <a:pt x="163787" y="182577"/>
                  </a:cubicBezTo>
                  <a:cubicBezTo>
                    <a:pt x="168770" y="163312"/>
                    <a:pt x="163240" y="156566"/>
                    <a:pt x="174848" y="152859"/>
                  </a:cubicBezTo>
                  <a:cubicBezTo>
                    <a:pt x="186516" y="149212"/>
                    <a:pt x="205478" y="137665"/>
                    <a:pt x="199887" y="119797"/>
                  </a:cubicBezTo>
                  <a:cubicBezTo>
                    <a:pt x="194843" y="103753"/>
                    <a:pt x="177826" y="114145"/>
                    <a:pt x="174726" y="100228"/>
                  </a:cubicBezTo>
                  <a:cubicBezTo>
                    <a:pt x="171566" y="86311"/>
                    <a:pt x="188400" y="83454"/>
                    <a:pt x="177704" y="71360"/>
                  </a:cubicBezTo>
                  <a:lnTo>
                    <a:pt x="176793" y="70327"/>
                  </a:lnTo>
                  <a:cubicBezTo>
                    <a:pt x="169682" y="62305"/>
                    <a:pt x="165002" y="52459"/>
                    <a:pt x="163179" y="41945"/>
                  </a:cubicBezTo>
                  <a:cubicBezTo>
                    <a:pt x="161903" y="34592"/>
                    <a:pt x="159047" y="26266"/>
                    <a:pt x="149809" y="18000"/>
                  </a:cubicBezTo>
                  <a:cubicBezTo>
                    <a:pt x="142873" y="11753"/>
                    <a:pt x="131713" y="7862"/>
                    <a:pt x="121678" y="7862"/>
                  </a:cubicBezTo>
                  <a:cubicBezTo>
                    <a:pt x="116679" y="7862"/>
                    <a:pt x="111958" y="8828"/>
                    <a:pt x="108179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21" y="0"/>
                    <a:pt x="7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3"/>
          <p:cNvSpPr/>
          <p:nvPr/>
        </p:nvSpPr>
        <p:spPr>
          <a:xfrm>
            <a:off x="-70875" y="-26200"/>
            <a:ext cx="5014261" cy="5197294"/>
          </a:xfrm>
          <a:custGeom>
            <a:rect b="b" l="l" r="r" t="t"/>
            <a:pathLst>
              <a:path extrusionOk="0" h="173808" w="167687">
                <a:moveTo>
                  <a:pt x="954" y="1"/>
                </a:moveTo>
                <a:cubicBezTo>
                  <a:pt x="600" y="1"/>
                  <a:pt x="280" y="9"/>
                  <a:pt x="0" y="21"/>
                </a:cubicBezTo>
                <a:lnTo>
                  <a:pt x="0" y="30969"/>
                </a:lnTo>
                <a:lnTo>
                  <a:pt x="0" y="86880"/>
                </a:lnTo>
                <a:lnTo>
                  <a:pt x="0" y="86912"/>
                </a:lnTo>
                <a:lnTo>
                  <a:pt x="0" y="142840"/>
                </a:lnTo>
                <a:lnTo>
                  <a:pt x="0" y="173787"/>
                </a:lnTo>
                <a:cubicBezTo>
                  <a:pt x="280" y="173800"/>
                  <a:pt x="600" y="173808"/>
                  <a:pt x="954" y="173808"/>
                </a:cubicBezTo>
                <a:cubicBezTo>
                  <a:pt x="5277" y="173808"/>
                  <a:pt x="14632" y="172585"/>
                  <a:pt x="17969" y="162397"/>
                </a:cubicBezTo>
                <a:cubicBezTo>
                  <a:pt x="20925" y="153355"/>
                  <a:pt x="28504" y="151874"/>
                  <a:pt x="33151" y="151874"/>
                </a:cubicBezTo>
                <a:cubicBezTo>
                  <a:pt x="35413" y="151874"/>
                  <a:pt x="36980" y="152225"/>
                  <a:pt x="36980" y="152225"/>
                </a:cubicBezTo>
                <a:cubicBezTo>
                  <a:pt x="36980" y="152225"/>
                  <a:pt x="41083" y="153482"/>
                  <a:pt x="46552" y="153482"/>
                </a:cubicBezTo>
                <a:cubicBezTo>
                  <a:pt x="53346" y="153482"/>
                  <a:pt x="62248" y="151542"/>
                  <a:pt x="68008" y="142840"/>
                </a:cubicBezTo>
                <a:cubicBezTo>
                  <a:pt x="68008" y="142840"/>
                  <a:pt x="70635" y="136687"/>
                  <a:pt x="77941" y="136687"/>
                </a:cubicBezTo>
                <a:cubicBezTo>
                  <a:pt x="79143" y="136687"/>
                  <a:pt x="80471" y="136853"/>
                  <a:pt x="81934" y="137240"/>
                </a:cubicBezTo>
                <a:cubicBezTo>
                  <a:pt x="90344" y="139463"/>
                  <a:pt x="99955" y="147363"/>
                  <a:pt x="112277" y="147363"/>
                </a:cubicBezTo>
                <a:cubicBezTo>
                  <a:pt x="115163" y="147363"/>
                  <a:pt x="118198" y="146929"/>
                  <a:pt x="121401" y="145888"/>
                </a:cubicBezTo>
                <a:cubicBezTo>
                  <a:pt x="131508" y="142599"/>
                  <a:pt x="136674" y="134272"/>
                  <a:pt x="139177" y="128144"/>
                </a:cubicBezTo>
                <a:cubicBezTo>
                  <a:pt x="140493" y="124887"/>
                  <a:pt x="141054" y="121373"/>
                  <a:pt x="140974" y="117844"/>
                </a:cubicBezTo>
                <a:cubicBezTo>
                  <a:pt x="140878" y="114122"/>
                  <a:pt x="142017" y="108057"/>
                  <a:pt x="150183" y="106405"/>
                </a:cubicBezTo>
                <a:cubicBezTo>
                  <a:pt x="162199" y="103998"/>
                  <a:pt x="167349" y="96073"/>
                  <a:pt x="167686" y="86912"/>
                </a:cubicBezTo>
                <a:cubicBezTo>
                  <a:pt x="167365" y="77767"/>
                  <a:pt x="162215" y="69826"/>
                  <a:pt x="150183" y="67387"/>
                </a:cubicBezTo>
                <a:cubicBezTo>
                  <a:pt x="142017" y="65719"/>
                  <a:pt x="140878" y="59670"/>
                  <a:pt x="140974" y="55948"/>
                </a:cubicBezTo>
                <a:cubicBezTo>
                  <a:pt x="141086" y="52435"/>
                  <a:pt x="140525" y="48921"/>
                  <a:pt x="139177" y="45648"/>
                </a:cubicBezTo>
                <a:cubicBezTo>
                  <a:pt x="136674" y="39504"/>
                  <a:pt x="131508" y="31193"/>
                  <a:pt x="121401" y="27904"/>
                </a:cubicBezTo>
                <a:cubicBezTo>
                  <a:pt x="118194" y="26859"/>
                  <a:pt x="115155" y="26424"/>
                  <a:pt x="112266" y="26424"/>
                </a:cubicBezTo>
                <a:cubicBezTo>
                  <a:pt x="99949" y="26424"/>
                  <a:pt x="90342" y="34330"/>
                  <a:pt x="81934" y="36552"/>
                </a:cubicBezTo>
                <a:cubicBezTo>
                  <a:pt x="80471" y="36939"/>
                  <a:pt x="79143" y="37106"/>
                  <a:pt x="77941" y="37106"/>
                </a:cubicBezTo>
                <a:cubicBezTo>
                  <a:pt x="70635" y="37106"/>
                  <a:pt x="68008" y="30953"/>
                  <a:pt x="68008" y="30953"/>
                </a:cubicBezTo>
                <a:lnTo>
                  <a:pt x="67976" y="30953"/>
                </a:lnTo>
                <a:cubicBezTo>
                  <a:pt x="62220" y="22269"/>
                  <a:pt x="53316" y="20335"/>
                  <a:pt x="46526" y="20335"/>
                </a:cubicBezTo>
                <a:cubicBezTo>
                  <a:pt x="41071" y="20335"/>
                  <a:pt x="36980" y="21583"/>
                  <a:pt x="36980" y="21583"/>
                </a:cubicBezTo>
                <a:cubicBezTo>
                  <a:pt x="36980" y="21583"/>
                  <a:pt x="35421" y="21931"/>
                  <a:pt x="33168" y="21931"/>
                </a:cubicBezTo>
                <a:cubicBezTo>
                  <a:pt x="28523" y="21931"/>
                  <a:pt x="20929" y="20454"/>
                  <a:pt x="17969" y="11412"/>
                </a:cubicBezTo>
                <a:cubicBezTo>
                  <a:pt x="14632" y="1224"/>
                  <a:pt x="5277" y="1"/>
                  <a:pt x="9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1438197" y="-34445"/>
            <a:ext cx="66599" cy="5781"/>
          </a:xfrm>
          <a:custGeom>
            <a:rect b="b" l="l" r="r" t="t"/>
            <a:pathLst>
              <a:path extrusionOk="0" h="177" w="2039">
                <a:moveTo>
                  <a:pt x="1" y="0"/>
                </a:moveTo>
                <a:cubicBezTo>
                  <a:pt x="322" y="128"/>
                  <a:pt x="675" y="176"/>
                  <a:pt x="1012" y="176"/>
                </a:cubicBezTo>
                <a:cubicBezTo>
                  <a:pt x="1349" y="176"/>
                  <a:pt x="1718" y="128"/>
                  <a:pt x="2039" y="0"/>
                </a:cubicBezTo>
                <a:close/>
              </a:path>
            </a:pathLst>
          </a:custGeom>
          <a:solidFill>
            <a:srgbClr val="FF8D00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"/>
          <p:cNvSpPr txBox="1"/>
          <p:nvPr>
            <p:ph type="title"/>
          </p:nvPr>
        </p:nvSpPr>
        <p:spPr>
          <a:xfrm>
            <a:off x="626900" y="2089125"/>
            <a:ext cx="22317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3"/>
          <p:cNvSpPr txBox="1"/>
          <p:nvPr>
            <p:ph idx="1" type="subTitle"/>
          </p:nvPr>
        </p:nvSpPr>
        <p:spPr>
          <a:xfrm>
            <a:off x="626900" y="2612925"/>
            <a:ext cx="33822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"/>
          <p:cNvSpPr txBox="1"/>
          <p:nvPr>
            <p:ph hasCustomPrompt="1" idx="2" type="title"/>
          </p:nvPr>
        </p:nvSpPr>
        <p:spPr>
          <a:xfrm>
            <a:off x="626900" y="1435400"/>
            <a:ext cx="1389000" cy="7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0">
    <p:bg>
      <p:bgPr>
        <a:solidFill>
          <a:srgbClr val="FFFFFF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1"/>
          <p:cNvSpPr/>
          <p:nvPr/>
        </p:nvSpPr>
        <p:spPr>
          <a:xfrm rot="10800000">
            <a:off x="-1530000" y="-99300"/>
            <a:ext cx="6658613" cy="5342109"/>
          </a:xfrm>
          <a:custGeom>
            <a:rect b="b" l="l" r="r" t="t"/>
            <a:pathLst>
              <a:path extrusionOk="0" h="209803" w="244892">
                <a:moveTo>
                  <a:pt x="244892" y="0"/>
                </a:moveTo>
                <a:lnTo>
                  <a:pt x="0" y="442"/>
                </a:lnTo>
                <a:cubicBezTo>
                  <a:pt x="0" y="442"/>
                  <a:pt x="31537" y="13225"/>
                  <a:pt x="35069" y="44551"/>
                </a:cubicBezTo>
                <a:cubicBezTo>
                  <a:pt x="38580" y="75877"/>
                  <a:pt x="30822" y="98374"/>
                  <a:pt x="47389" y="119125"/>
                </a:cubicBezTo>
                <a:cubicBezTo>
                  <a:pt x="63935" y="139897"/>
                  <a:pt x="83971" y="148327"/>
                  <a:pt x="78715" y="179654"/>
                </a:cubicBezTo>
                <a:cubicBezTo>
                  <a:pt x="76318" y="193824"/>
                  <a:pt x="82794" y="203390"/>
                  <a:pt x="90594" y="209593"/>
                </a:cubicBezTo>
                <a:lnTo>
                  <a:pt x="244892" y="209803"/>
                </a:lnTo>
                <a:lnTo>
                  <a:pt x="24489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1"/>
          <p:cNvSpPr/>
          <p:nvPr/>
        </p:nvSpPr>
        <p:spPr>
          <a:xfrm>
            <a:off x="6049322" y="3781046"/>
            <a:ext cx="3216250" cy="146490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1"/>
          <p:cNvSpPr/>
          <p:nvPr/>
        </p:nvSpPr>
        <p:spPr>
          <a:xfrm rot="10800000">
            <a:off x="-180" y="-76"/>
            <a:ext cx="4186830" cy="190697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1"/>
          <p:cNvSpPr txBox="1"/>
          <p:nvPr>
            <p:ph type="title"/>
          </p:nvPr>
        </p:nvSpPr>
        <p:spPr>
          <a:xfrm>
            <a:off x="650225" y="2173250"/>
            <a:ext cx="29178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69" name="Google Shape;669;p21"/>
          <p:cNvSpPr txBox="1"/>
          <p:nvPr>
            <p:ph idx="1" type="subTitle"/>
          </p:nvPr>
        </p:nvSpPr>
        <p:spPr>
          <a:xfrm>
            <a:off x="5573400" y="775950"/>
            <a:ext cx="20016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600">
                <a:solidFill>
                  <a:schemeClr val="accen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21"/>
          <p:cNvSpPr txBox="1"/>
          <p:nvPr>
            <p:ph idx="2" type="subTitle"/>
          </p:nvPr>
        </p:nvSpPr>
        <p:spPr>
          <a:xfrm>
            <a:off x="5573400" y="2136725"/>
            <a:ext cx="2917800" cy="5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21"/>
          <p:cNvSpPr txBox="1"/>
          <p:nvPr>
            <p:ph idx="3" type="subTitle"/>
          </p:nvPr>
        </p:nvSpPr>
        <p:spPr>
          <a:xfrm>
            <a:off x="5573400" y="3514375"/>
            <a:ext cx="2783100" cy="6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21"/>
          <p:cNvSpPr txBox="1"/>
          <p:nvPr>
            <p:ph idx="4" type="subTitle"/>
          </p:nvPr>
        </p:nvSpPr>
        <p:spPr>
          <a:xfrm>
            <a:off x="5573400" y="1104175"/>
            <a:ext cx="29688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3" name="Google Shape;673;p21"/>
          <p:cNvSpPr txBox="1"/>
          <p:nvPr>
            <p:ph idx="5" type="subTitle"/>
          </p:nvPr>
        </p:nvSpPr>
        <p:spPr>
          <a:xfrm>
            <a:off x="5573400" y="2490500"/>
            <a:ext cx="3048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4" name="Google Shape;674;p21"/>
          <p:cNvSpPr txBox="1"/>
          <p:nvPr>
            <p:ph idx="6" type="subTitle"/>
          </p:nvPr>
        </p:nvSpPr>
        <p:spPr>
          <a:xfrm>
            <a:off x="5573400" y="3908300"/>
            <a:ext cx="31191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CUSTOM_1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2"/>
          <p:cNvSpPr txBox="1"/>
          <p:nvPr>
            <p:ph type="title"/>
          </p:nvPr>
        </p:nvSpPr>
        <p:spPr>
          <a:xfrm>
            <a:off x="1684050" y="457200"/>
            <a:ext cx="57759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7" name="Google Shape;677;p22"/>
          <p:cNvSpPr/>
          <p:nvPr/>
        </p:nvSpPr>
        <p:spPr>
          <a:xfrm flipH="1">
            <a:off x="-239810" y="3811146"/>
            <a:ext cx="3216250" cy="146490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2">
    <p:bg>
      <p:bgPr>
        <a:solidFill>
          <a:schemeClr val="accent2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3"/>
          <p:cNvSpPr/>
          <p:nvPr/>
        </p:nvSpPr>
        <p:spPr>
          <a:xfrm>
            <a:off x="-406075" y="-26900"/>
            <a:ext cx="5014261" cy="5197294"/>
          </a:xfrm>
          <a:custGeom>
            <a:rect b="b" l="l" r="r" t="t"/>
            <a:pathLst>
              <a:path extrusionOk="0" h="173808" w="167687">
                <a:moveTo>
                  <a:pt x="954" y="1"/>
                </a:moveTo>
                <a:cubicBezTo>
                  <a:pt x="600" y="1"/>
                  <a:pt x="280" y="9"/>
                  <a:pt x="0" y="21"/>
                </a:cubicBezTo>
                <a:lnTo>
                  <a:pt x="0" y="30969"/>
                </a:lnTo>
                <a:lnTo>
                  <a:pt x="0" y="86880"/>
                </a:lnTo>
                <a:lnTo>
                  <a:pt x="0" y="86912"/>
                </a:lnTo>
                <a:lnTo>
                  <a:pt x="0" y="142840"/>
                </a:lnTo>
                <a:lnTo>
                  <a:pt x="0" y="173787"/>
                </a:lnTo>
                <a:cubicBezTo>
                  <a:pt x="280" y="173800"/>
                  <a:pt x="600" y="173808"/>
                  <a:pt x="954" y="173808"/>
                </a:cubicBezTo>
                <a:cubicBezTo>
                  <a:pt x="5277" y="173808"/>
                  <a:pt x="14632" y="172585"/>
                  <a:pt x="17969" y="162397"/>
                </a:cubicBezTo>
                <a:cubicBezTo>
                  <a:pt x="20925" y="153355"/>
                  <a:pt x="28504" y="151874"/>
                  <a:pt x="33151" y="151874"/>
                </a:cubicBezTo>
                <a:cubicBezTo>
                  <a:pt x="35413" y="151874"/>
                  <a:pt x="36980" y="152225"/>
                  <a:pt x="36980" y="152225"/>
                </a:cubicBezTo>
                <a:cubicBezTo>
                  <a:pt x="36980" y="152225"/>
                  <a:pt x="41083" y="153482"/>
                  <a:pt x="46552" y="153482"/>
                </a:cubicBezTo>
                <a:cubicBezTo>
                  <a:pt x="53346" y="153482"/>
                  <a:pt x="62248" y="151542"/>
                  <a:pt x="68008" y="142840"/>
                </a:cubicBezTo>
                <a:cubicBezTo>
                  <a:pt x="68008" y="142840"/>
                  <a:pt x="70635" y="136687"/>
                  <a:pt x="77941" y="136687"/>
                </a:cubicBezTo>
                <a:cubicBezTo>
                  <a:pt x="79143" y="136687"/>
                  <a:pt x="80471" y="136853"/>
                  <a:pt x="81934" y="137240"/>
                </a:cubicBezTo>
                <a:cubicBezTo>
                  <a:pt x="90344" y="139463"/>
                  <a:pt x="99955" y="147363"/>
                  <a:pt x="112277" y="147363"/>
                </a:cubicBezTo>
                <a:cubicBezTo>
                  <a:pt x="115163" y="147363"/>
                  <a:pt x="118198" y="146929"/>
                  <a:pt x="121401" y="145888"/>
                </a:cubicBezTo>
                <a:cubicBezTo>
                  <a:pt x="131508" y="142599"/>
                  <a:pt x="136674" y="134272"/>
                  <a:pt x="139177" y="128144"/>
                </a:cubicBezTo>
                <a:cubicBezTo>
                  <a:pt x="140493" y="124887"/>
                  <a:pt x="141054" y="121373"/>
                  <a:pt x="140974" y="117844"/>
                </a:cubicBezTo>
                <a:cubicBezTo>
                  <a:pt x="140878" y="114122"/>
                  <a:pt x="142017" y="108057"/>
                  <a:pt x="150183" y="106405"/>
                </a:cubicBezTo>
                <a:cubicBezTo>
                  <a:pt x="162199" y="103998"/>
                  <a:pt x="167349" y="96073"/>
                  <a:pt x="167686" y="86912"/>
                </a:cubicBezTo>
                <a:cubicBezTo>
                  <a:pt x="167365" y="77767"/>
                  <a:pt x="162215" y="69826"/>
                  <a:pt x="150183" y="67387"/>
                </a:cubicBezTo>
                <a:cubicBezTo>
                  <a:pt x="142017" y="65719"/>
                  <a:pt x="140878" y="59670"/>
                  <a:pt x="140974" y="55948"/>
                </a:cubicBezTo>
                <a:cubicBezTo>
                  <a:pt x="141086" y="52435"/>
                  <a:pt x="140525" y="48921"/>
                  <a:pt x="139177" y="45648"/>
                </a:cubicBezTo>
                <a:cubicBezTo>
                  <a:pt x="136674" y="39504"/>
                  <a:pt x="131508" y="31193"/>
                  <a:pt x="121401" y="27904"/>
                </a:cubicBezTo>
                <a:cubicBezTo>
                  <a:pt x="118194" y="26859"/>
                  <a:pt x="115155" y="26424"/>
                  <a:pt x="112266" y="26424"/>
                </a:cubicBezTo>
                <a:cubicBezTo>
                  <a:pt x="99949" y="26424"/>
                  <a:pt x="90342" y="34330"/>
                  <a:pt x="81934" y="36552"/>
                </a:cubicBezTo>
                <a:cubicBezTo>
                  <a:pt x="80471" y="36939"/>
                  <a:pt x="79143" y="37106"/>
                  <a:pt x="77941" y="37106"/>
                </a:cubicBezTo>
                <a:cubicBezTo>
                  <a:pt x="70635" y="37106"/>
                  <a:pt x="68008" y="30953"/>
                  <a:pt x="68008" y="30953"/>
                </a:cubicBezTo>
                <a:lnTo>
                  <a:pt x="67976" y="30953"/>
                </a:lnTo>
                <a:cubicBezTo>
                  <a:pt x="62220" y="22269"/>
                  <a:pt x="53316" y="20335"/>
                  <a:pt x="46526" y="20335"/>
                </a:cubicBezTo>
                <a:cubicBezTo>
                  <a:pt x="41071" y="20335"/>
                  <a:pt x="36980" y="21583"/>
                  <a:pt x="36980" y="21583"/>
                </a:cubicBezTo>
                <a:cubicBezTo>
                  <a:pt x="36980" y="21583"/>
                  <a:pt x="35421" y="21931"/>
                  <a:pt x="33168" y="21931"/>
                </a:cubicBezTo>
                <a:cubicBezTo>
                  <a:pt x="28523" y="21931"/>
                  <a:pt x="20929" y="20454"/>
                  <a:pt x="17969" y="11412"/>
                </a:cubicBezTo>
                <a:cubicBezTo>
                  <a:pt x="14632" y="1224"/>
                  <a:pt x="5277" y="1"/>
                  <a:pt x="9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3"/>
          <p:cNvSpPr/>
          <p:nvPr/>
        </p:nvSpPr>
        <p:spPr>
          <a:xfrm flipH="1" rot="10800000">
            <a:off x="6423800" y="-105495"/>
            <a:ext cx="2867526" cy="1306071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3"/>
          <p:cNvSpPr/>
          <p:nvPr/>
        </p:nvSpPr>
        <p:spPr>
          <a:xfrm flipH="1">
            <a:off x="-178460" y="3742396"/>
            <a:ext cx="3216250" cy="146490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3"/>
          <p:cNvSpPr txBox="1"/>
          <p:nvPr>
            <p:ph idx="1" type="subTitle"/>
          </p:nvPr>
        </p:nvSpPr>
        <p:spPr>
          <a:xfrm>
            <a:off x="5359375" y="1439950"/>
            <a:ext cx="30849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3" name="Google Shape;683;p23"/>
          <p:cNvSpPr txBox="1"/>
          <p:nvPr>
            <p:ph type="title"/>
          </p:nvPr>
        </p:nvSpPr>
        <p:spPr>
          <a:xfrm>
            <a:off x="5420950" y="1038250"/>
            <a:ext cx="1731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i="0"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84" name="Google Shape;684;p23"/>
          <p:cNvSpPr txBox="1"/>
          <p:nvPr>
            <p:ph idx="2" type="subTitle"/>
          </p:nvPr>
        </p:nvSpPr>
        <p:spPr>
          <a:xfrm>
            <a:off x="5420950" y="3083875"/>
            <a:ext cx="30234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5" name="Google Shape;685;p23"/>
          <p:cNvSpPr txBox="1"/>
          <p:nvPr>
            <p:ph idx="3" type="title"/>
          </p:nvPr>
        </p:nvSpPr>
        <p:spPr>
          <a:xfrm>
            <a:off x="5511575" y="2758375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i="0"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86" name="Google Shape;686;p23"/>
          <p:cNvSpPr txBox="1"/>
          <p:nvPr>
            <p:ph idx="4" type="title"/>
          </p:nvPr>
        </p:nvSpPr>
        <p:spPr>
          <a:xfrm>
            <a:off x="625650" y="1955700"/>
            <a:ext cx="27024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4"/>
          <p:cNvSpPr/>
          <p:nvPr/>
        </p:nvSpPr>
        <p:spPr>
          <a:xfrm flipH="1" rot="10800000">
            <a:off x="6439776" y="-89570"/>
            <a:ext cx="2780523" cy="126644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4"/>
          <p:cNvSpPr/>
          <p:nvPr/>
        </p:nvSpPr>
        <p:spPr>
          <a:xfrm flipH="1">
            <a:off x="-62872" y="4004974"/>
            <a:ext cx="2637896" cy="1201481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4"/>
          <p:cNvSpPr txBox="1"/>
          <p:nvPr>
            <p:ph type="title"/>
          </p:nvPr>
        </p:nvSpPr>
        <p:spPr>
          <a:xfrm>
            <a:off x="1330125" y="1427150"/>
            <a:ext cx="12810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i="0" sz="15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1" name="Google Shape;691;p24"/>
          <p:cNvSpPr txBox="1"/>
          <p:nvPr>
            <p:ph idx="1" type="subTitle"/>
          </p:nvPr>
        </p:nvSpPr>
        <p:spPr>
          <a:xfrm>
            <a:off x="657875" y="1711250"/>
            <a:ext cx="20430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92" name="Google Shape;692;p24"/>
          <p:cNvSpPr txBox="1"/>
          <p:nvPr>
            <p:ph idx="2" type="title"/>
          </p:nvPr>
        </p:nvSpPr>
        <p:spPr>
          <a:xfrm>
            <a:off x="6487800" y="2445350"/>
            <a:ext cx="12051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i="0" sz="15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3" name="Google Shape;693;p24"/>
          <p:cNvSpPr txBox="1"/>
          <p:nvPr>
            <p:ph idx="3" type="subTitle"/>
          </p:nvPr>
        </p:nvSpPr>
        <p:spPr>
          <a:xfrm>
            <a:off x="6380950" y="2824975"/>
            <a:ext cx="21330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94" name="Google Shape;694;p24"/>
          <p:cNvSpPr txBox="1"/>
          <p:nvPr>
            <p:ph idx="4" type="title"/>
          </p:nvPr>
        </p:nvSpPr>
        <p:spPr>
          <a:xfrm>
            <a:off x="6477000" y="1427150"/>
            <a:ext cx="1215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i="0" sz="15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5" name="Google Shape;695;p24"/>
          <p:cNvSpPr txBox="1"/>
          <p:nvPr>
            <p:ph idx="5" type="subTitle"/>
          </p:nvPr>
        </p:nvSpPr>
        <p:spPr>
          <a:xfrm>
            <a:off x="6380950" y="1711250"/>
            <a:ext cx="22092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96" name="Google Shape;696;p24"/>
          <p:cNvSpPr txBox="1"/>
          <p:nvPr>
            <p:ph idx="6" type="title"/>
          </p:nvPr>
        </p:nvSpPr>
        <p:spPr>
          <a:xfrm>
            <a:off x="1467500" y="2526675"/>
            <a:ext cx="1143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i="0" sz="15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7" name="Google Shape;697;p24"/>
          <p:cNvSpPr txBox="1"/>
          <p:nvPr>
            <p:ph idx="7" type="subTitle"/>
          </p:nvPr>
        </p:nvSpPr>
        <p:spPr>
          <a:xfrm>
            <a:off x="724675" y="2854700"/>
            <a:ext cx="19761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98" name="Google Shape;698;p24"/>
          <p:cNvSpPr txBox="1"/>
          <p:nvPr>
            <p:ph idx="8" type="title"/>
          </p:nvPr>
        </p:nvSpPr>
        <p:spPr>
          <a:xfrm>
            <a:off x="1467525" y="3658250"/>
            <a:ext cx="1143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i="0" sz="15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9" name="Google Shape;699;p24"/>
          <p:cNvSpPr txBox="1"/>
          <p:nvPr>
            <p:ph idx="9" type="subTitle"/>
          </p:nvPr>
        </p:nvSpPr>
        <p:spPr>
          <a:xfrm>
            <a:off x="657650" y="3967075"/>
            <a:ext cx="20430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00" name="Google Shape;700;p24"/>
          <p:cNvSpPr txBox="1"/>
          <p:nvPr>
            <p:ph idx="13" type="title"/>
          </p:nvPr>
        </p:nvSpPr>
        <p:spPr>
          <a:xfrm>
            <a:off x="6477000" y="3635700"/>
            <a:ext cx="1143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i="0" sz="15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1" name="Google Shape;701;p24"/>
          <p:cNvSpPr txBox="1"/>
          <p:nvPr>
            <p:ph idx="14" type="subTitle"/>
          </p:nvPr>
        </p:nvSpPr>
        <p:spPr>
          <a:xfrm>
            <a:off x="6380950" y="3967075"/>
            <a:ext cx="19761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02" name="Google Shape;702;p24"/>
          <p:cNvSpPr txBox="1"/>
          <p:nvPr>
            <p:ph idx="15" type="title"/>
          </p:nvPr>
        </p:nvSpPr>
        <p:spPr>
          <a:xfrm>
            <a:off x="1379475" y="459175"/>
            <a:ext cx="63822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16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5"/>
          <p:cNvSpPr txBox="1"/>
          <p:nvPr>
            <p:ph type="title"/>
          </p:nvPr>
        </p:nvSpPr>
        <p:spPr>
          <a:xfrm>
            <a:off x="1606900" y="472325"/>
            <a:ext cx="5930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E7800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tle 3">
  <p:cSld name="CUSTOM_17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6"/>
          <p:cNvSpPr txBox="1"/>
          <p:nvPr>
            <p:ph type="title"/>
          </p:nvPr>
        </p:nvSpPr>
        <p:spPr>
          <a:xfrm>
            <a:off x="311700" y="46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7" name="Google Shape;707;p26"/>
          <p:cNvSpPr/>
          <p:nvPr/>
        </p:nvSpPr>
        <p:spPr>
          <a:xfrm flipH="1" rot="10800000">
            <a:off x="6142800" y="-57855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6"/>
          <p:cNvSpPr/>
          <p:nvPr/>
        </p:nvSpPr>
        <p:spPr>
          <a:xfrm flipH="1">
            <a:off x="-165130" y="3759188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CUSTOM_21">
    <p:bg>
      <p:bgPr>
        <a:solidFill>
          <a:schemeClr val="accent2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7"/>
          <p:cNvSpPr txBox="1"/>
          <p:nvPr>
            <p:ph type="title"/>
          </p:nvPr>
        </p:nvSpPr>
        <p:spPr>
          <a:xfrm>
            <a:off x="1606900" y="472325"/>
            <a:ext cx="5930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11" name="Google Shape;711;p27"/>
          <p:cNvSpPr/>
          <p:nvPr/>
        </p:nvSpPr>
        <p:spPr>
          <a:xfrm>
            <a:off x="6049322" y="3781046"/>
            <a:ext cx="3216250" cy="146490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7"/>
          <p:cNvSpPr/>
          <p:nvPr/>
        </p:nvSpPr>
        <p:spPr>
          <a:xfrm rot="10800000">
            <a:off x="-248430" y="-226751"/>
            <a:ext cx="4186830" cy="190697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5">
  <p:cSld name="CUSTOM_22">
    <p:bg>
      <p:bgPr>
        <a:solidFill>
          <a:srgbClr val="FFFFFF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8"/>
          <p:cNvSpPr txBox="1"/>
          <p:nvPr>
            <p:ph type="title"/>
          </p:nvPr>
        </p:nvSpPr>
        <p:spPr>
          <a:xfrm>
            <a:off x="959200" y="464350"/>
            <a:ext cx="7468800" cy="9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6">
  <p:cSld name="CUSTOM_23">
    <p:bg>
      <p:bgPr>
        <a:solidFill>
          <a:srgbClr val="FFFFFF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9"/>
          <p:cNvSpPr txBox="1"/>
          <p:nvPr>
            <p:ph type="title"/>
          </p:nvPr>
        </p:nvSpPr>
        <p:spPr>
          <a:xfrm>
            <a:off x="311700" y="46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17" name="Google Shape;717;p29"/>
          <p:cNvSpPr/>
          <p:nvPr/>
        </p:nvSpPr>
        <p:spPr>
          <a:xfrm rot="10800000">
            <a:off x="-62872" y="-89570"/>
            <a:ext cx="2780523" cy="126644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9"/>
          <p:cNvSpPr/>
          <p:nvPr/>
        </p:nvSpPr>
        <p:spPr>
          <a:xfrm>
            <a:off x="6620553" y="4004974"/>
            <a:ext cx="2637896" cy="1201481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7">
  <p:cSld name="CUSTOM_13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0"/>
          <p:cNvSpPr/>
          <p:nvPr/>
        </p:nvSpPr>
        <p:spPr>
          <a:xfrm flipH="1" rot="10800000">
            <a:off x="701525" y="-89725"/>
            <a:ext cx="8556937" cy="3897425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0"/>
          <p:cNvSpPr/>
          <p:nvPr/>
        </p:nvSpPr>
        <p:spPr>
          <a:xfrm rot="10800000">
            <a:off x="-62872" y="-89570"/>
            <a:ext cx="2780523" cy="126644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0"/>
          <p:cNvSpPr/>
          <p:nvPr/>
        </p:nvSpPr>
        <p:spPr>
          <a:xfrm>
            <a:off x="6620553" y="4004974"/>
            <a:ext cx="2637896" cy="1201481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0"/>
          <p:cNvSpPr txBox="1"/>
          <p:nvPr>
            <p:ph type="title"/>
          </p:nvPr>
        </p:nvSpPr>
        <p:spPr>
          <a:xfrm>
            <a:off x="2360625" y="465675"/>
            <a:ext cx="44307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 txBox="1"/>
          <p:nvPr>
            <p:ph type="title"/>
          </p:nvPr>
        </p:nvSpPr>
        <p:spPr>
          <a:xfrm>
            <a:off x="2111400" y="465250"/>
            <a:ext cx="492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6" name="Google Shape;166;p4"/>
          <p:cNvSpPr txBox="1"/>
          <p:nvPr>
            <p:ph idx="1" type="body"/>
          </p:nvPr>
        </p:nvSpPr>
        <p:spPr>
          <a:xfrm>
            <a:off x="665700" y="1149100"/>
            <a:ext cx="7848300" cy="3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Kulim Park"/>
              <a:buAutoNum type="arabicPeriod"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67" name="Google Shape;16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4"/>
          <p:cNvSpPr/>
          <p:nvPr/>
        </p:nvSpPr>
        <p:spPr>
          <a:xfrm flipH="1" rot="10800000">
            <a:off x="6676926" y="-149579"/>
            <a:ext cx="2650732" cy="120732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"/>
          <p:cNvSpPr/>
          <p:nvPr/>
        </p:nvSpPr>
        <p:spPr>
          <a:xfrm flipH="1">
            <a:off x="-193880" y="3806438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tle 3">
  <p:cSld name="CUSTOM_18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1"/>
          <p:cNvSpPr txBox="1"/>
          <p:nvPr>
            <p:ph type="title"/>
          </p:nvPr>
        </p:nvSpPr>
        <p:spPr>
          <a:xfrm>
            <a:off x="319250" y="1807775"/>
            <a:ext cx="85206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rgbClr val="FF8D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6" name="Google Shape;726;p31"/>
          <p:cNvSpPr txBox="1"/>
          <p:nvPr>
            <p:ph idx="1" type="subTitle"/>
          </p:nvPr>
        </p:nvSpPr>
        <p:spPr>
          <a:xfrm>
            <a:off x="1535450" y="2699250"/>
            <a:ext cx="6088200" cy="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31"/>
          <p:cNvSpPr/>
          <p:nvPr/>
        </p:nvSpPr>
        <p:spPr>
          <a:xfrm>
            <a:off x="4465" y="2378484"/>
            <a:ext cx="9140603" cy="2759309"/>
          </a:xfrm>
          <a:custGeom>
            <a:rect b="b" l="l" r="r" t="t"/>
            <a:pathLst>
              <a:path extrusionOk="0" h="86188" w="285510">
                <a:moveTo>
                  <a:pt x="4613" y="1"/>
                </a:moveTo>
                <a:cubicBezTo>
                  <a:pt x="1784" y="1"/>
                  <a:pt x="0" y="259"/>
                  <a:pt x="0" y="259"/>
                </a:cubicBezTo>
                <a:lnTo>
                  <a:pt x="0" y="86187"/>
                </a:lnTo>
                <a:lnTo>
                  <a:pt x="285509" y="86187"/>
                </a:lnTo>
                <a:lnTo>
                  <a:pt x="285509" y="259"/>
                </a:lnTo>
                <a:cubicBezTo>
                  <a:pt x="285509" y="259"/>
                  <a:pt x="283728" y="1"/>
                  <a:pt x="280901" y="1"/>
                </a:cubicBezTo>
                <a:cubicBezTo>
                  <a:pt x="272081" y="1"/>
                  <a:pt x="253087" y="2513"/>
                  <a:pt x="246331" y="23217"/>
                </a:cubicBezTo>
                <a:cubicBezTo>
                  <a:pt x="240323" y="41629"/>
                  <a:pt x="224847" y="44635"/>
                  <a:pt x="215382" y="44635"/>
                </a:cubicBezTo>
                <a:cubicBezTo>
                  <a:pt x="210794" y="44635"/>
                  <a:pt x="207618" y="43929"/>
                  <a:pt x="207618" y="43929"/>
                </a:cubicBezTo>
                <a:cubicBezTo>
                  <a:pt x="207618" y="43929"/>
                  <a:pt x="199282" y="41379"/>
                  <a:pt x="188166" y="41379"/>
                </a:cubicBezTo>
                <a:cubicBezTo>
                  <a:pt x="173649" y="41379"/>
                  <a:pt x="154392" y="45727"/>
                  <a:pt x="142771" y="65780"/>
                </a:cubicBezTo>
                <a:cubicBezTo>
                  <a:pt x="131153" y="45725"/>
                  <a:pt x="111900" y="41374"/>
                  <a:pt x="97380" y="41374"/>
                </a:cubicBezTo>
                <a:cubicBezTo>
                  <a:pt x="86254" y="41374"/>
                  <a:pt x="77907" y="43929"/>
                  <a:pt x="77907" y="43929"/>
                </a:cubicBezTo>
                <a:cubicBezTo>
                  <a:pt x="77907" y="43929"/>
                  <a:pt x="74733" y="44635"/>
                  <a:pt x="70147" y="44635"/>
                </a:cubicBezTo>
                <a:cubicBezTo>
                  <a:pt x="60687" y="44635"/>
                  <a:pt x="45218" y="41629"/>
                  <a:pt x="39210" y="23217"/>
                </a:cubicBezTo>
                <a:cubicBezTo>
                  <a:pt x="32455" y="2513"/>
                  <a:pt x="13442" y="1"/>
                  <a:pt x="4613" y="1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8" name="Google Shape;728;p31"/>
          <p:cNvGrpSpPr/>
          <p:nvPr/>
        </p:nvGrpSpPr>
        <p:grpSpPr>
          <a:xfrm>
            <a:off x="847" y="2717523"/>
            <a:ext cx="9141147" cy="2421807"/>
            <a:chOff x="235300" y="2050100"/>
            <a:chExt cx="7138175" cy="1891150"/>
          </a:xfrm>
        </p:grpSpPr>
        <p:sp>
          <p:nvSpPr>
            <p:cNvPr id="729" name="Google Shape;729;p31"/>
            <p:cNvSpPr/>
            <p:nvPr/>
          </p:nvSpPr>
          <p:spPr>
            <a:xfrm>
              <a:off x="5165450" y="3045600"/>
              <a:ext cx="358200" cy="219425"/>
            </a:xfrm>
            <a:custGeom>
              <a:rect b="b" l="l" r="r" t="t"/>
              <a:pathLst>
                <a:path extrusionOk="0" h="8777" w="14328">
                  <a:moveTo>
                    <a:pt x="8263" y="626"/>
                  </a:moveTo>
                  <a:cubicBezTo>
                    <a:pt x="10028" y="626"/>
                    <a:pt x="11472" y="2070"/>
                    <a:pt x="11472" y="3835"/>
                  </a:cubicBezTo>
                  <a:cubicBezTo>
                    <a:pt x="11472" y="3995"/>
                    <a:pt x="11584" y="4124"/>
                    <a:pt x="11761" y="4124"/>
                  </a:cubicBezTo>
                  <a:cubicBezTo>
                    <a:pt x="12852" y="4172"/>
                    <a:pt x="13718" y="5070"/>
                    <a:pt x="13718" y="6177"/>
                  </a:cubicBezTo>
                  <a:cubicBezTo>
                    <a:pt x="13718" y="7300"/>
                    <a:pt x="12804" y="8215"/>
                    <a:pt x="11681" y="8215"/>
                  </a:cubicBezTo>
                  <a:lnTo>
                    <a:pt x="2664" y="8215"/>
                  </a:lnTo>
                  <a:cubicBezTo>
                    <a:pt x="1541" y="8199"/>
                    <a:pt x="627" y="7284"/>
                    <a:pt x="627" y="6161"/>
                  </a:cubicBezTo>
                  <a:cubicBezTo>
                    <a:pt x="627" y="5134"/>
                    <a:pt x="1381" y="4268"/>
                    <a:pt x="2391" y="4124"/>
                  </a:cubicBezTo>
                  <a:cubicBezTo>
                    <a:pt x="2552" y="4108"/>
                    <a:pt x="2648" y="3963"/>
                    <a:pt x="2648" y="3835"/>
                  </a:cubicBezTo>
                  <a:lnTo>
                    <a:pt x="2648" y="3803"/>
                  </a:lnTo>
                  <a:cubicBezTo>
                    <a:pt x="2648" y="2968"/>
                    <a:pt x="3322" y="2311"/>
                    <a:pt x="4156" y="2311"/>
                  </a:cubicBezTo>
                  <a:cubicBezTo>
                    <a:pt x="4429" y="2311"/>
                    <a:pt x="4718" y="2391"/>
                    <a:pt x="4958" y="2551"/>
                  </a:cubicBezTo>
                  <a:cubicBezTo>
                    <a:pt x="5017" y="2575"/>
                    <a:pt x="5076" y="2590"/>
                    <a:pt x="5134" y="2590"/>
                  </a:cubicBezTo>
                  <a:cubicBezTo>
                    <a:pt x="5156" y="2590"/>
                    <a:pt x="5177" y="2588"/>
                    <a:pt x="5199" y="2583"/>
                  </a:cubicBezTo>
                  <a:cubicBezTo>
                    <a:pt x="5279" y="2567"/>
                    <a:pt x="5359" y="2503"/>
                    <a:pt x="5375" y="2423"/>
                  </a:cubicBezTo>
                  <a:cubicBezTo>
                    <a:pt x="5921" y="1316"/>
                    <a:pt x="7028" y="626"/>
                    <a:pt x="8263" y="626"/>
                  </a:cubicBezTo>
                  <a:close/>
                  <a:moveTo>
                    <a:pt x="8263" y="0"/>
                  </a:moveTo>
                  <a:cubicBezTo>
                    <a:pt x="6900" y="0"/>
                    <a:pt x="5680" y="706"/>
                    <a:pt x="4990" y="1861"/>
                  </a:cubicBezTo>
                  <a:cubicBezTo>
                    <a:pt x="4734" y="1749"/>
                    <a:pt x="4429" y="1685"/>
                    <a:pt x="4156" y="1685"/>
                  </a:cubicBezTo>
                  <a:cubicBezTo>
                    <a:pt x="3065" y="1685"/>
                    <a:pt x="2167" y="2503"/>
                    <a:pt x="2054" y="3562"/>
                  </a:cubicBezTo>
                  <a:cubicBezTo>
                    <a:pt x="867" y="3851"/>
                    <a:pt x="1" y="4910"/>
                    <a:pt x="1" y="6129"/>
                  </a:cubicBezTo>
                  <a:cubicBezTo>
                    <a:pt x="1" y="7605"/>
                    <a:pt x="1188" y="8776"/>
                    <a:pt x="2648" y="8776"/>
                  </a:cubicBezTo>
                  <a:lnTo>
                    <a:pt x="11648" y="8776"/>
                  </a:lnTo>
                  <a:cubicBezTo>
                    <a:pt x="11668" y="8777"/>
                    <a:pt x="11688" y="8777"/>
                    <a:pt x="11707" y="8777"/>
                  </a:cubicBezTo>
                  <a:cubicBezTo>
                    <a:pt x="13172" y="8777"/>
                    <a:pt x="14328" y="7602"/>
                    <a:pt x="14328" y="6161"/>
                  </a:cubicBezTo>
                  <a:cubicBezTo>
                    <a:pt x="14328" y="4829"/>
                    <a:pt x="13365" y="3722"/>
                    <a:pt x="12050" y="3530"/>
                  </a:cubicBezTo>
                  <a:cubicBezTo>
                    <a:pt x="11921" y="1557"/>
                    <a:pt x="10269" y="0"/>
                    <a:pt x="8263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4174375" y="3213250"/>
              <a:ext cx="515025" cy="314075"/>
            </a:xfrm>
            <a:custGeom>
              <a:rect b="b" l="l" r="r" t="t"/>
              <a:pathLst>
                <a:path extrusionOk="0" h="12563" w="20601">
                  <a:moveTo>
                    <a:pt x="11873" y="578"/>
                  </a:moveTo>
                  <a:cubicBezTo>
                    <a:pt x="14520" y="578"/>
                    <a:pt x="16670" y="2728"/>
                    <a:pt x="16670" y="5391"/>
                  </a:cubicBezTo>
                  <a:cubicBezTo>
                    <a:pt x="16670" y="5552"/>
                    <a:pt x="16782" y="5696"/>
                    <a:pt x="16942" y="5696"/>
                  </a:cubicBezTo>
                  <a:cubicBezTo>
                    <a:pt x="18627" y="5776"/>
                    <a:pt x="19926" y="7140"/>
                    <a:pt x="19926" y="8792"/>
                  </a:cubicBezTo>
                  <a:cubicBezTo>
                    <a:pt x="19959" y="10557"/>
                    <a:pt x="18547" y="11953"/>
                    <a:pt x="16846" y="11953"/>
                  </a:cubicBezTo>
                  <a:lnTo>
                    <a:pt x="3707" y="11953"/>
                  </a:lnTo>
                  <a:cubicBezTo>
                    <a:pt x="1990" y="11953"/>
                    <a:pt x="578" y="10541"/>
                    <a:pt x="578" y="8824"/>
                  </a:cubicBezTo>
                  <a:cubicBezTo>
                    <a:pt x="578" y="7268"/>
                    <a:pt x="1749" y="5937"/>
                    <a:pt x="3273" y="5728"/>
                  </a:cubicBezTo>
                  <a:cubicBezTo>
                    <a:pt x="3402" y="5712"/>
                    <a:pt x="3530" y="5584"/>
                    <a:pt x="3530" y="5423"/>
                  </a:cubicBezTo>
                  <a:lnTo>
                    <a:pt x="3530" y="5391"/>
                  </a:lnTo>
                  <a:cubicBezTo>
                    <a:pt x="3530" y="4108"/>
                    <a:pt x="4573" y="3049"/>
                    <a:pt x="5872" y="3049"/>
                  </a:cubicBezTo>
                  <a:cubicBezTo>
                    <a:pt x="6322" y="3049"/>
                    <a:pt x="6755" y="3161"/>
                    <a:pt x="7124" y="3402"/>
                  </a:cubicBezTo>
                  <a:cubicBezTo>
                    <a:pt x="7184" y="3438"/>
                    <a:pt x="7244" y="3456"/>
                    <a:pt x="7304" y="3456"/>
                  </a:cubicBezTo>
                  <a:cubicBezTo>
                    <a:pt x="7324" y="3456"/>
                    <a:pt x="7344" y="3454"/>
                    <a:pt x="7364" y="3450"/>
                  </a:cubicBezTo>
                  <a:cubicBezTo>
                    <a:pt x="7445" y="3418"/>
                    <a:pt x="7525" y="3370"/>
                    <a:pt x="7541" y="3289"/>
                  </a:cubicBezTo>
                  <a:cubicBezTo>
                    <a:pt x="8343" y="1621"/>
                    <a:pt x="10012" y="578"/>
                    <a:pt x="11873" y="578"/>
                  </a:cubicBezTo>
                  <a:close/>
                  <a:moveTo>
                    <a:pt x="11889" y="1"/>
                  </a:moveTo>
                  <a:cubicBezTo>
                    <a:pt x="9899" y="1"/>
                    <a:pt x="8135" y="1027"/>
                    <a:pt x="7172" y="2760"/>
                  </a:cubicBezTo>
                  <a:cubicBezTo>
                    <a:pt x="6771" y="2567"/>
                    <a:pt x="6338" y="2455"/>
                    <a:pt x="5888" y="2455"/>
                  </a:cubicBezTo>
                  <a:cubicBezTo>
                    <a:pt x="4348" y="2455"/>
                    <a:pt x="3065" y="3658"/>
                    <a:pt x="2969" y="5183"/>
                  </a:cubicBezTo>
                  <a:cubicBezTo>
                    <a:pt x="1268" y="5552"/>
                    <a:pt x="0" y="7076"/>
                    <a:pt x="0" y="8840"/>
                  </a:cubicBezTo>
                  <a:cubicBezTo>
                    <a:pt x="0" y="10878"/>
                    <a:pt x="1669" y="12563"/>
                    <a:pt x="3723" y="12563"/>
                  </a:cubicBezTo>
                  <a:lnTo>
                    <a:pt x="16862" y="12563"/>
                  </a:lnTo>
                  <a:cubicBezTo>
                    <a:pt x="18916" y="12563"/>
                    <a:pt x="20600" y="10910"/>
                    <a:pt x="20600" y="8840"/>
                  </a:cubicBezTo>
                  <a:cubicBezTo>
                    <a:pt x="20552" y="6931"/>
                    <a:pt x="19124" y="5343"/>
                    <a:pt x="17279" y="5134"/>
                  </a:cubicBezTo>
                  <a:cubicBezTo>
                    <a:pt x="17135" y="2279"/>
                    <a:pt x="14777" y="1"/>
                    <a:pt x="11889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08050" y="3290650"/>
              <a:ext cx="253900" cy="158075"/>
            </a:xfrm>
            <a:custGeom>
              <a:rect b="b" l="l" r="r" t="t"/>
              <a:pathLst>
                <a:path extrusionOk="0" h="6323" w="10156">
                  <a:moveTo>
                    <a:pt x="5824" y="578"/>
                  </a:moveTo>
                  <a:cubicBezTo>
                    <a:pt x="7011" y="578"/>
                    <a:pt x="7974" y="1541"/>
                    <a:pt x="7974" y="2728"/>
                  </a:cubicBezTo>
                  <a:cubicBezTo>
                    <a:pt x="7974" y="2889"/>
                    <a:pt x="8086" y="3033"/>
                    <a:pt x="8263" y="3033"/>
                  </a:cubicBezTo>
                  <a:cubicBezTo>
                    <a:pt x="8985" y="3065"/>
                    <a:pt x="9546" y="3659"/>
                    <a:pt x="9546" y="4381"/>
                  </a:cubicBezTo>
                  <a:cubicBezTo>
                    <a:pt x="9546" y="5119"/>
                    <a:pt x="8936" y="5728"/>
                    <a:pt x="8198" y="5728"/>
                  </a:cubicBezTo>
                  <a:lnTo>
                    <a:pt x="1925" y="5728"/>
                  </a:lnTo>
                  <a:cubicBezTo>
                    <a:pt x="1171" y="5728"/>
                    <a:pt x="578" y="5119"/>
                    <a:pt x="578" y="4381"/>
                  </a:cubicBezTo>
                  <a:cubicBezTo>
                    <a:pt x="578" y="3723"/>
                    <a:pt x="1075" y="3129"/>
                    <a:pt x="1733" y="3049"/>
                  </a:cubicBezTo>
                  <a:cubicBezTo>
                    <a:pt x="1877" y="3033"/>
                    <a:pt x="1990" y="2889"/>
                    <a:pt x="1990" y="2728"/>
                  </a:cubicBezTo>
                  <a:cubicBezTo>
                    <a:pt x="1990" y="2215"/>
                    <a:pt x="2439" y="1766"/>
                    <a:pt x="2952" y="1766"/>
                  </a:cubicBezTo>
                  <a:cubicBezTo>
                    <a:pt x="3145" y="1766"/>
                    <a:pt x="3321" y="1830"/>
                    <a:pt x="3482" y="1910"/>
                  </a:cubicBezTo>
                  <a:cubicBezTo>
                    <a:pt x="3538" y="1933"/>
                    <a:pt x="3595" y="1955"/>
                    <a:pt x="3652" y="1955"/>
                  </a:cubicBezTo>
                  <a:cubicBezTo>
                    <a:pt x="3675" y="1955"/>
                    <a:pt x="3699" y="1952"/>
                    <a:pt x="3722" y="1942"/>
                  </a:cubicBezTo>
                  <a:cubicBezTo>
                    <a:pt x="3803" y="1926"/>
                    <a:pt x="3883" y="1862"/>
                    <a:pt x="3899" y="1782"/>
                  </a:cubicBezTo>
                  <a:cubicBezTo>
                    <a:pt x="4268" y="1044"/>
                    <a:pt x="5006" y="578"/>
                    <a:pt x="5824" y="578"/>
                  </a:cubicBezTo>
                  <a:close/>
                  <a:moveTo>
                    <a:pt x="5824" y="1"/>
                  </a:moveTo>
                  <a:cubicBezTo>
                    <a:pt x="4861" y="1"/>
                    <a:pt x="4011" y="482"/>
                    <a:pt x="3498" y="1284"/>
                  </a:cubicBezTo>
                  <a:cubicBezTo>
                    <a:pt x="3321" y="1236"/>
                    <a:pt x="3145" y="1188"/>
                    <a:pt x="2968" y="1188"/>
                  </a:cubicBezTo>
                  <a:cubicBezTo>
                    <a:pt x="2182" y="1188"/>
                    <a:pt x="1524" y="1766"/>
                    <a:pt x="1412" y="2520"/>
                  </a:cubicBezTo>
                  <a:cubicBezTo>
                    <a:pt x="594" y="2728"/>
                    <a:pt x="0" y="3498"/>
                    <a:pt x="0" y="4381"/>
                  </a:cubicBezTo>
                  <a:cubicBezTo>
                    <a:pt x="0" y="5440"/>
                    <a:pt x="851" y="6322"/>
                    <a:pt x="1942" y="6322"/>
                  </a:cubicBezTo>
                  <a:lnTo>
                    <a:pt x="8214" y="6322"/>
                  </a:lnTo>
                  <a:cubicBezTo>
                    <a:pt x="9273" y="6322"/>
                    <a:pt x="10156" y="5456"/>
                    <a:pt x="10156" y="4381"/>
                  </a:cubicBezTo>
                  <a:cubicBezTo>
                    <a:pt x="10140" y="3434"/>
                    <a:pt x="9466" y="2648"/>
                    <a:pt x="8551" y="2488"/>
                  </a:cubicBezTo>
                  <a:cubicBezTo>
                    <a:pt x="8423" y="1108"/>
                    <a:pt x="7252" y="1"/>
                    <a:pt x="5824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803950" y="3113375"/>
              <a:ext cx="152450" cy="152450"/>
            </a:xfrm>
            <a:custGeom>
              <a:rect b="b" l="l" r="r" t="t"/>
              <a:pathLst>
                <a:path extrusionOk="0" h="6098" w="6098">
                  <a:moveTo>
                    <a:pt x="3049" y="578"/>
                  </a:moveTo>
                  <a:cubicBezTo>
                    <a:pt x="4397" y="578"/>
                    <a:pt x="5488" y="1685"/>
                    <a:pt x="5488" y="3017"/>
                  </a:cubicBezTo>
                  <a:cubicBezTo>
                    <a:pt x="5488" y="4365"/>
                    <a:pt x="4397" y="5472"/>
                    <a:pt x="3049" y="5472"/>
                  </a:cubicBezTo>
                  <a:cubicBezTo>
                    <a:pt x="1701" y="5472"/>
                    <a:pt x="594" y="4365"/>
                    <a:pt x="594" y="3017"/>
                  </a:cubicBezTo>
                  <a:cubicBezTo>
                    <a:pt x="594" y="1685"/>
                    <a:pt x="1701" y="578"/>
                    <a:pt x="3049" y="578"/>
                  </a:cubicBezTo>
                  <a:close/>
                  <a:moveTo>
                    <a:pt x="3049" y="1"/>
                  </a:moveTo>
                  <a:cubicBezTo>
                    <a:pt x="1364" y="1"/>
                    <a:pt x="1" y="1364"/>
                    <a:pt x="1" y="3049"/>
                  </a:cubicBezTo>
                  <a:cubicBezTo>
                    <a:pt x="1" y="4734"/>
                    <a:pt x="1364" y="6097"/>
                    <a:pt x="3049" y="6097"/>
                  </a:cubicBezTo>
                  <a:cubicBezTo>
                    <a:pt x="4733" y="6097"/>
                    <a:pt x="6097" y="4734"/>
                    <a:pt x="6097" y="3049"/>
                  </a:cubicBezTo>
                  <a:cubicBezTo>
                    <a:pt x="6097" y="1364"/>
                    <a:pt x="4733" y="1"/>
                    <a:pt x="3049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1725350" y="3288650"/>
              <a:ext cx="309650" cy="162475"/>
            </a:xfrm>
            <a:custGeom>
              <a:rect b="b" l="l" r="r" t="t"/>
              <a:pathLst>
                <a:path extrusionOk="0" h="6499" w="12386">
                  <a:moveTo>
                    <a:pt x="6193" y="610"/>
                  </a:moveTo>
                  <a:cubicBezTo>
                    <a:pt x="9177" y="610"/>
                    <a:pt x="11632" y="2953"/>
                    <a:pt x="11760" y="5905"/>
                  </a:cubicBezTo>
                  <a:lnTo>
                    <a:pt x="610" y="5905"/>
                  </a:lnTo>
                  <a:cubicBezTo>
                    <a:pt x="770" y="2953"/>
                    <a:pt x="3225" y="610"/>
                    <a:pt x="6193" y="610"/>
                  </a:cubicBezTo>
                  <a:close/>
                  <a:moveTo>
                    <a:pt x="6193" y="1"/>
                  </a:moveTo>
                  <a:cubicBezTo>
                    <a:pt x="2776" y="1"/>
                    <a:pt x="0" y="2776"/>
                    <a:pt x="0" y="6210"/>
                  </a:cubicBezTo>
                  <a:cubicBezTo>
                    <a:pt x="0" y="6370"/>
                    <a:pt x="128" y="6498"/>
                    <a:pt x="289" y="6498"/>
                  </a:cubicBezTo>
                  <a:lnTo>
                    <a:pt x="12065" y="6498"/>
                  </a:lnTo>
                  <a:cubicBezTo>
                    <a:pt x="12225" y="6498"/>
                    <a:pt x="12370" y="6370"/>
                    <a:pt x="12370" y="6210"/>
                  </a:cubicBezTo>
                  <a:cubicBezTo>
                    <a:pt x="12386" y="2776"/>
                    <a:pt x="9594" y="1"/>
                    <a:pt x="6193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474300" y="3313925"/>
              <a:ext cx="324100" cy="323700"/>
            </a:xfrm>
            <a:custGeom>
              <a:rect b="b" l="l" r="r" t="t"/>
              <a:pathLst>
                <a:path extrusionOk="0" h="12948" w="12964">
                  <a:moveTo>
                    <a:pt x="6498" y="2279"/>
                  </a:moveTo>
                  <a:cubicBezTo>
                    <a:pt x="7140" y="4284"/>
                    <a:pt x="8728" y="5872"/>
                    <a:pt x="10717" y="6498"/>
                  </a:cubicBezTo>
                  <a:cubicBezTo>
                    <a:pt x="8712" y="7124"/>
                    <a:pt x="7124" y="8696"/>
                    <a:pt x="6498" y="10701"/>
                  </a:cubicBezTo>
                  <a:cubicBezTo>
                    <a:pt x="5856" y="8696"/>
                    <a:pt x="4268" y="7124"/>
                    <a:pt x="2295" y="6498"/>
                  </a:cubicBezTo>
                  <a:cubicBezTo>
                    <a:pt x="4300" y="5856"/>
                    <a:pt x="5872" y="4268"/>
                    <a:pt x="6498" y="2279"/>
                  </a:cubicBezTo>
                  <a:close/>
                  <a:moveTo>
                    <a:pt x="6482" y="0"/>
                  </a:moveTo>
                  <a:cubicBezTo>
                    <a:pt x="6321" y="0"/>
                    <a:pt x="6177" y="145"/>
                    <a:pt x="6177" y="305"/>
                  </a:cubicBezTo>
                  <a:cubicBezTo>
                    <a:pt x="6177" y="3530"/>
                    <a:pt x="3546" y="6177"/>
                    <a:pt x="305" y="6177"/>
                  </a:cubicBezTo>
                  <a:cubicBezTo>
                    <a:pt x="145" y="6177"/>
                    <a:pt x="0" y="6322"/>
                    <a:pt x="0" y="6482"/>
                  </a:cubicBezTo>
                  <a:cubicBezTo>
                    <a:pt x="0" y="6642"/>
                    <a:pt x="145" y="6771"/>
                    <a:pt x="305" y="6771"/>
                  </a:cubicBezTo>
                  <a:cubicBezTo>
                    <a:pt x="3530" y="6771"/>
                    <a:pt x="6177" y="9402"/>
                    <a:pt x="6177" y="12659"/>
                  </a:cubicBezTo>
                  <a:cubicBezTo>
                    <a:pt x="6177" y="12819"/>
                    <a:pt x="6321" y="12948"/>
                    <a:pt x="6482" y="12948"/>
                  </a:cubicBezTo>
                  <a:cubicBezTo>
                    <a:pt x="6642" y="12948"/>
                    <a:pt x="6787" y="12819"/>
                    <a:pt x="6787" y="12659"/>
                  </a:cubicBezTo>
                  <a:cubicBezTo>
                    <a:pt x="6787" y="9418"/>
                    <a:pt x="9402" y="6771"/>
                    <a:pt x="12659" y="6771"/>
                  </a:cubicBezTo>
                  <a:cubicBezTo>
                    <a:pt x="12835" y="6771"/>
                    <a:pt x="12963" y="6658"/>
                    <a:pt x="12963" y="6482"/>
                  </a:cubicBezTo>
                  <a:cubicBezTo>
                    <a:pt x="12963" y="6322"/>
                    <a:pt x="12819" y="6177"/>
                    <a:pt x="12659" y="6177"/>
                  </a:cubicBezTo>
                  <a:cubicBezTo>
                    <a:pt x="9434" y="6177"/>
                    <a:pt x="6787" y="3546"/>
                    <a:pt x="6787" y="305"/>
                  </a:cubicBezTo>
                  <a:cubicBezTo>
                    <a:pt x="6787" y="145"/>
                    <a:pt x="6642" y="0"/>
                    <a:pt x="6482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394075" y="3692550"/>
              <a:ext cx="117550" cy="117150"/>
            </a:xfrm>
            <a:custGeom>
              <a:rect b="b" l="l" r="r" t="t"/>
              <a:pathLst>
                <a:path extrusionOk="0" h="4686" w="4702">
                  <a:moveTo>
                    <a:pt x="2343" y="1444"/>
                  </a:moveTo>
                  <a:cubicBezTo>
                    <a:pt x="2568" y="1813"/>
                    <a:pt x="2872" y="2118"/>
                    <a:pt x="3241" y="2343"/>
                  </a:cubicBezTo>
                  <a:cubicBezTo>
                    <a:pt x="2872" y="2567"/>
                    <a:pt x="2568" y="2888"/>
                    <a:pt x="2343" y="3241"/>
                  </a:cubicBezTo>
                  <a:cubicBezTo>
                    <a:pt x="2134" y="2856"/>
                    <a:pt x="1830" y="2567"/>
                    <a:pt x="1445" y="2343"/>
                  </a:cubicBezTo>
                  <a:cubicBezTo>
                    <a:pt x="1830" y="2118"/>
                    <a:pt x="2134" y="1813"/>
                    <a:pt x="2343" y="1444"/>
                  </a:cubicBezTo>
                  <a:close/>
                  <a:moveTo>
                    <a:pt x="2343" y="0"/>
                  </a:moveTo>
                  <a:cubicBezTo>
                    <a:pt x="2183" y="0"/>
                    <a:pt x="2038" y="129"/>
                    <a:pt x="2038" y="289"/>
                  </a:cubicBezTo>
                  <a:cubicBezTo>
                    <a:pt x="2038" y="1252"/>
                    <a:pt x="1268" y="2038"/>
                    <a:pt x="305" y="2038"/>
                  </a:cubicBezTo>
                  <a:cubicBezTo>
                    <a:pt x="145" y="2038"/>
                    <a:pt x="1" y="2182"/>
                    <a:pt x="1" y="2343"/>
                  </a:cubicBezTo>
                  <a:cubicBezTo>
                    <a:pt x="1" y="2503"/>
                    <a:pt x="145" y="2648"/>
                    <a:pt x="305" y="2648"/>
                  </a:cubicBezTo>
                  <a:cubicBezTo>
                    <a:pt x="1268" y="2648"/>
                    <a:pt x="2038" y="3418"/>
                    <a:pt x="2038" y="4380"/>
                  </a:cubicBezTo>
                  <a:cubicBezTo>
                    <a:pt x="2038" y="4541"/>
                    <a:pt x="2183" y="4685"/>
                    <a:pt x="2343" y="4685"/>
                  </a:cubicBezTo>
                  <a:cubicBezTo>
                    <a:pt x="2503" y="4685"/>
                    <a:pt x="2648" y="4541"/>
                    <a:pt x="2648" y="4380"/>
                  </a:cubicBezTo>
                  <a:cubicBezTo>
                    <a:pt x="2648" y="3418"/>
                    <a:pt x="3434" y="2648"/>
                    <a:pt x="4397" y="2648"/>
                  </a:cubicBezTo>
                  <a:cubicBezTo>
                    <a:pt x="4557" y="2648"/>
                    <a:pt x="4701" y="2503"/>
                    <a:pt x="4701" y="2343"/>
                  </a:cubicBezTo>
                  <a:cubicBezTo>
                    <a:pt x="4701" y="2182"/>
                    <a:pt x="4573" y="2038"/>
                    <a:pt x="4397" y="2038"/>
                  </a:cubicBezTo>
                  <a:cubicBezTo>
                    <a:pt x="3434" y="2038"/>
                    <a:pt x="2648" y="1252"/>
                    <a:pt x="2648" y="289"/>
                  </a:cubicBezTo>
                  <a:cubicBezTo>
                    <a:pt x="2648" y="129"/>
                    <a:pt x="2503" y="0"/>
                    <a:pt x="2343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6659900" y="3597100"/>
              <a:ext cx="117550" cy="117525"/>
            </a:xfrm>
            <a:custGeom>
              <a:rect b="b" l="l" r="r" t="t"/>
              <a:pathLst>
                <a:path extrusionOk="0" h="4701" w="4702">
                  <a:moveTo>
                    <a:pt x="2327" y="1444"/>
                  </a:moveTo>
                  <a:cubicBezTo>
                    <a:pt x="2552" y="1829"/>
                    <a:pt x="2857" y="2134"/>
                    <a:pt x="3242" y="2342"/>
                  </a:cubicBezTo>
                  <a:cubicBezTo>
                    <a:pt x="2857" y="2567"/>
                    <a:pt x="2552" y="2872"/>
                    <a:pt x="2327" y="3257"/>
                  </a:cubicBezTo>
                  <a:cubicBezTo>
                    <a:pt x="2119" y="2872"/>
                    <a:pt x="1814" y="2567"/>
                    <a:pt x="1429" y="2342"/>
                  </a:cubicBezTo>
                  <a:cubicBezTo>
                    <a:pt x="1814" y="2134"/>
                    <a:pt x="2119" y="1829"/>
                    <a:pt x="2327" y="1444"/>
                  </a:cubicBezTo>
                  <a:close/>
                  <a:moveTo>
                    <a:pt x="2343" y="0"/>
                  </a:moveTo>
                  <a:cubicBezTo>
                    <a:pt x="2199" y="0"/>
                    <a:pt x="2054" y="145"/>
                    <a:pt x="2054" y="305"/>
                  </a:cubicBezTo>
                  <a:cubicBezTo>
                    <a:pt x="2054" y="1268"/>
                    <a:pt x="1268" y="2054"/>
                    <a:pt x="306" y="2054"/>
                  </a:cubicBezTo>
                  <a:cubicBezTo>
                    <a:pt x="145" y="2054"/>
                    <a:pt x="1" y="2182"/>
                    <a:pt x="1" y="2342"/>
                  </a:cubicBezTo>
                  <a:cubicBezTo>
                    <a:pt x="1" y="2503"/>
                    <a:pt x="145" y="2647"/>
                    <a:pt x="306" y="2647"/>
                  </a:cubicBezTo>
                  <a:cubicBezTo>
                    <a:pt x="1268" y="2647"/>
                    <a:pt x="2054" y="3433"/>
                    <a:pt x="2054" y="4396"/>
                  </a:cubicBezTo>
                  <a:cubicBezTo>
                    <a:pt x="2054" y="4556"/>
                    <a:pt x="2199" y="4701"/>
                    <a:pt x="2343" y="4701"/>
                  </a:cubicBezTo>
                  <a:cubicBezTo>
                    <a:pt x="2504" y="4701"/>
                    <a:pt x="2648" y="4556"/>
                    <a:pt x="2648" y="4396"/>
                  </a:cubicBezTo>
                  <a:cubicBezTo>
                    <a:pt x="2648" y="3433"/>
                    <a:pt x="3434" y="2647"/>
                    <a:pt x="4397" y="2647"/>
                  </a:cubicBezTo>
                  <a:cubicBezTo>
                    <a:pt x="4557" y="2647"/>
                    <a:pt x="4702" y="2503"/>
                    <a:pt x="4702" y="2342"/>
                  </a:cubicBezTo>
                  <a:cubicBezTo>
                    <a:pt x="4702" y="2182"/>
                    <a:pt x="4557" y="2054"/>
                    <a:pt x="4397" y="2054"/>
                  </a:cubicBezTo>
                  <a:cubicBezTo>
                    <a:pt x="3434" y="2054"/>
                    <a:pt x="2648" y="1268"/>
                    <a:pt x="2648" y="305"/>
                  </a:cubicBezTo>
                  <a:cubicBezTo>
                    <a:pt x="2648" y="145"/>
                    <a:pt x="2504" y="0"/>
                    <a:pt x="2343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4821725" y="3641200"/>
              <a:ext cx="117150" cy="117550"/>
            </a:xfrm>
            <a:custGeom>
              <a:rect b="b" l="l" r="r" t="t"/>
              <a:pathLst>
                <a:path extrusionOk="0" h="4702" w="4686">
                  <a:moveTo>
                    <a:pt x="2343" y="1445"/>
                  </a:moveTo>
                  <a:cubicBezTo>
                    <a:pt x="2568" y="1830"/>
                    <a:pt x="2856" y="2135"/>
                    <a:pt x="3241" y="2343"/>
                  </a:cubicBezTo>
                  <a:cubicBezTo>
                    <a:pt x="2856" y="2568"/>
                    <a:pt x="2568" y="2873"/>
                    <a:pt x="2343" y="3258"/>
                  </a:cubicBezTo>
                  <a:cubicBezTo>
                    <a:pt x="2118" y="2873"/>
                    <a:pt x="1814" y="2568"/>
                    <a:pt x="1445" y="2343"/>
                  </a:cubicBezTo>
                  <a:cubicBezTo>
                    <a:pt x="1814" y="2135"/>
                    <a:pt x="2118" y="1830"/>
                    <a:pt x="2343" y="1445"/>
                  </a:cubicBezTo>
                  <a:close/>
                  <a:moveTo>
                    <a:pt x="2343" y="1"/>
                  </a:moveTo>
                  <a:cubicBezTo>
                    <a:pt x="2183" y="1"/>
                    <a:pt x="2038" y="145"/>
                    <a:pt x="2038" y="306"/>
                  </a:cubicBezTo>
                  <a:cubicBezTo>
                    <a:pt x="2038" y="1268"/>
                    <a:pt x="1252" y="2054"/>
                    <a:pt x="289" y="2054"/>
                  </a:cubicBezTo>
                  <a:cubicBezTo>
                    <a:pt x="129" y="2054"/>
                    <a:pt x="1" y="2183"/>
                    <a:pt x="1" y="2343"/>
                  </a:cubicBezTo>
                  <a:cubicBezTo>
                    <a:pt x="1" y="2504"/>
                    <a:pt x="129" y="2648"/>
                    <a:pt x="289" y="2648"/>
                  </a:cubicBezTo>
                  <a:cubicBezTo>
                    <a:pt x="1252" y="2648"/>
                    <a:pt x="2038" y="3434"/>
                    <a:pt x="2038" y="4397"/>
                  </a:cubicBezTo>
                  <a:cubicBezTo>
                    <a:pt x="2038" y="4557"/>
                    <a:pt x="2183" y="4702"/>
                    <a:pt x="2343" y="4702"/>
                  </a:cubicBezTo>
                  <a:cubicBezTo>
                    <a:pt x="2503" y="4702"/>
                    <a:pt x="2648" y="4557"/>
                    <a:pt x="2648" y="4397"/>
                  </a:cubicBezTo>
                  <a:cubicBezTo>
                    <a:pt x="2648" y="3434"/>
                    <a:pt x="3418" y="2648"/>
                    <a:pt x="4380" y="2648"/>
                  </a:cubicBezTo>
                  <a:cubicBezTo>
                    <a:pt x="4541" y="2648"/>
                    <a:pt x="4685" y="2504"/>
                    <a:pt x="4685" y="2343"/>
                  </a:cubicBezTo>
                  <a:cubicBezTo>
                    <a:pt x="4685" y="2183"/>
                    <a:pt x="4573" y="2054"/>
                    <a:pt x="4380" y="2054"/>
                  </a:cubicBezTo>
                  <a:cubicBezTo>
                    <a:pt x="3418" y="2054"/>
                    <a:pt x="2648" y="1268"/>
                    <a:pt x="2648" y="306"/>
                  </a:cubicBezTo>
                  <a:cubicBezTo>
                    <a:pt x="2648" y="145"/>
                    <a:pt x="2503" y="1"/>
                    <a:pt x="2343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3102275" y="3546550"/>
              <a:ext cx="77425" cy="170900"/>
            </a:xfrm>
            <a:custGeom>
              <a:rect b="b" l="l" r="r" t="t"/>
              <a:pathLst>
                <a:path extrusionOk="0" h="6836" w="3097">
                  <a:moveTo>
                    <a:pt x="2487" y="594"/>
                  </a:moveTo>
                  <a:lnTo>
                    <a:pt x="2487" y="6242"/>
                  </a:lnTo>
                  <a:lnTo>
                    <a:pt x="610" y="6242"/>
                  </a:lnTo>
                  <a:lnTo>
                    <a:pt x="610" y="594"/>
                  </a:lnTo>
                  <a:close/>
                  <a:moveTo>
                    <a:pt x="514" y="1"/>
                  </a:moveTo>
                  <a:cubicBezTo>
                    <a:pt x="225" y="1"/>
                    <a:pt x="0" y="225"/>
                    <a:pt x="0" y="498"/>
                  </a:cubicBezTo>
                  <a:lnTo>
                    <a:pt x="0" y="6338"/>
                  </a:lnTo>
                  <a:cubicBezTo>
                    <a:pt x="0" y="6611"/>
                    <a:pt x="225" y="6835"/>
                    <a:pt x="514" y="6835"/>
                  </a:cubicBezTo>
                  <a:lnTo>
                    <a:pt x="2599" y="6835"/>
                  </a:lnTo>
                  <a:cubicBezTo>
                    <a:pt x="2872" y="6835"/>
                    <a:pt x="3097" y="6611"/>
                    <a:pt x="3097" y="6338"/>
                  </a:cubicBezTo>
                  <a:lnTo>
                    <a:pt x="3097" y="498"/>
                  </a:lnTo>
                  <a:cubicBezTo>
                    <a:pt x="3097" y="225"/>
                    <a:pt x="2872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3207350" y="3494425"/>
              <a:ext cx="77050" cy="223025"/>
            </a:xfrm>
            <a:custGeom>
              <a:rect b="b" l="l" r="r" t="t"/>
              <a:pathLst>
                <a:path extrusionOk="0" h="8921" w="3082">
                  <a:moveTo>
                    <a:pt x="2487" y="594"/>
                  </a:moveTo>
                  <a:lnTo>
                    <a:pt x="2487" y="8327"/>
                  </a:lnTo>
                  <a:lnTo>
                    <a:pt x="594" y="8327"/>
                  </a:lnTo>
                  <a:lnTo>
                    <a:pt x="594" y="594"/>
                  </a:lnTo>
                  <a:close/>
                  <a:moveTo>
                    <a:pt x="498" y="0"/>
                  </a:moveTo>
                  <a:cubicBezTo>
                    <a:pt x="209" y="0"/>
                    <a:pt x="1" y="225"/>
                    <a:pt x="1" y="497"/>
                  </a:cubicBezTo>
                  <a:lnTo>
                    <a:pt x="1" y="8423"/>
                  </a:lnTo>
                  <a:cubicBezTo>
                    <a:pt x="1" y="8696"/>
                    <a:pt x="209" y="8920"/>
                    <a:pt x="498" y="8920"/>
                  </a:cubicBezTo>
                  <a:lnTo>
                    <a:pt x="2584" y="8920"/>
                  </a:lnTo>
                  <a:cubicBezTo>
                    <a:pt x="2856" y="8920"/>
                    <a:pt x="3081" y="8696"/>
                    <a:pt x="3081" y="8423"/>
                  </a:cubicBezTo>
                  <a:lnTo>
                    <a:pt x="3081" y="497"/>
                  </a:lnTo>
                  <a:cubicBezTo>
                    <a:pt x="3081" y="225"/>
                    <a:pt x="2856" y="0"/>
                    <a:pt x="2584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3312050" y="3442275"/>
              <a:ext cx="77025" cy="275175"/>
            </a:xfrm>
            <a:custGeom>
              <a:rect b="b" l="l" r="r" t="t"/>
              <a:pathLst>
                <a:path extrusionOk="0" h="11007" w="3081">
                  <a:moveTo>
                    <a:pt x="2487" y="594"/>
                  </a:moveTo>
                  <a:lnTo>
                    <a:pt x="2487" y="10413"/>
                  </a:lnTo>
                  <a:lnTo>
                    <a:pt x="594" y="10413"/>
                  </a:lnTo>
                  <a:lnTo>
                    <a:pt x="594" y="594"/>
                  </a:lnTo>
                  <a:close/>
                  <a:moveTo>
                    <a:pt x="497" y="0"/>
                  </a:moveTo>
                  <a:cubicBezTo>
                    <a:pt x="225" y="0"/>
                    <a:pt x="0" y="225"/>
                    <a:pt x="0" y="498"/>
                  </a:cubicBezTo>
                  <a:lnTo>
                    <a:pt x="0" y="10509"/>
                  </a:lnTo>
                  <a:cubicBezTo>
                    <a:pt x="0" y="10782"/>
                    <a:pt x="225" y="11006"/>
                    <a:pt x="497" y="11006"/>
                  </a:cubicBezTo>
                  <a:lnTo>
                    <a:pt x="2583" y="11006"/>
                  </a:lnTo>
                  <a:cubicBezTo>
                    <a:pt x="2872" y="11006"/>
                    <a:pt x="3080" y="10782"/>
                    <a:pt x="3080" y="10509"/>
                  </a:cubicBezTo>
                  <a:lnTo>
                    <a:pt x="3080" y="498"/>
                  </a:lnTo>
                  <a:cubicBezTo>
                    <a:pt x="3080" y="241"/>
                    <a:pt x="2840" y="0"/>
                    <a:pt x="2583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3416725" y="3390525"/>
              <a:ext cx="77425" cy="326925"/>
            </a:xfrm>
            <a:custGeom>
              <a:rect b="b" l="l" r="r" t="t"/>
              <a:pathLst>
                <a:path extrusionOk="0" h="13077" w="3097">
                  <a:moveTo>
                    <a:pt x="2487" y="610"/>
                  </a:moveTo>
                  <a:lnTo>
                    <a:pt x="2487" y="12483"/>
                  </a:lnTo>
                  <a:lnTo>
                    <a:pt x="610" y="12483"/>
                  </a:lnTo>
                  <a:lnTo>
                    <a:pt x="610" y="610"/>
                  </a:lnTo>
                  <a:close/>
                  <a:moveTo>
                    <a:pt x="498" y="1"/>
                  </a:moveTo>
                  <a:cubicBezTo>
                    <a:pt x="225" y="1"/>
                    <a:pt x="0" y="225"/>
                    <a:pt x="0" y="498"/>
                  </a:cubicBezTo>
                  <a:lnTo>
                    <a:pt x="0" y="12579"/>
                  </a:lnTo>
                  <a:cubicBezTo>
                    <a:pt x="0" y="12852"/>
                    <a:pt x="225" y="13076"/>
                    <a:pt x="498" y="13076"/>
                  </a:cubicBezTo>
                  <a:lnTo>
                    <a:pt x="2583" y="13076"/>
                  </a:lnTo>
                  <a:cubicBezTo>
                    <a:pt x="2872" y="13076"/>
                    <a:pt x="3097" y="12852"/>
                    <a:pt x="3097" y="12579"/>
                  </a:cubicBezTo>
                  <a:lnTo>
                    <a:pt x="3097" y="498"/>
                  </a:lnTo>
                  <a:cubicBezTo>
                    <a:pt x="3097" y="225"/>
                    <a:pt x="2856" y="1"/>
                    <a:pt x="2583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3102275" y="3215650"/>
              <a:ext cx="391075" cy="190150"/>
            </a:xfrm>
            <a:custGeom>
              <a:rect b="b" l="l" r="r" t="t"/>
              <a:pathLst>
                <a:path extrusionOk="0" h="7606" w="15643">
                  <a:moveTo>
                    <a:pt x="12867" y="1"/>
                  </a:moveTo>
                  <a:cubicBezTo>
                    <a:pt x="12707" y="1"/>
                    <a:pt x="12562" y="145"/>
                    <a:pt x="12562" y="306"/>
                  </a:cubicBezTo>
                  <a:cubicBezTo>
                    <a:pt x="12562" y="466"/>
                    <a:pt x="12707" y="594"/>
                    <a:pt x="12867" y="594"/>
                  </a:cubicBezTo>
                  <a:lnTo>
                    <a:pt x="14520" y="594"/>
                  </a:lnTo>
                  <a:cubicBezTo>
                    <a:pt x="7112" y="6676"/>
                    <a:pt x="1008" y="6965"/>
                    <a:pt x="361" y="6965"/>
                  </a:cubicBezTo>
                  <a:cubicBezTo>
                    <a:pt x="327" y="6965"/>
                    <a:pt x="308" y="6964"/>
                    <a:pt x="305" y="6964"/>
                  </a:cubicBezTo>
                  <a:cubicBezTo>
                    <a:pt x="145" y="6964"/>
                    <a:pt x="0" y="7076"/>
                    <a:pt x="0" y="7252"/>
                  </a:cubicBezTo>
                  <a:cubicBezTo>
                    <a:pt x="0" y="7461"/>
                    <a:pt x="145" y="7605"/>
                    <a:pt x="305" y="7605"/>
                  </a:cubicBezTo>
                  <a:lnTo>
                    <a:pt x="353" y="7605"/>
                  </a:lnTo>
                  <a:cubicBezTo>
                    <a:pt x="1011" y="7605"/>
                    <a:pt x="7188" y="7413"/>
                    <a:pt x="14873" y="1140"/>
                  </a:cubicBezTo>
                  <a:lnTo>
                    <a:pt x="14873" y="1140"/>
                  </a:lnTo>
                  <a:lnTo>
                    <a:pt x="14472" y="2921"/>
                  </a:lnTo>
                  <a:cubicBezTo>
                    <a:pt x="14423" y="3081"/>
                    <a:pt x="14520" y="3242"/>
                    <a:pt x="14680" y="3290"/>
                  </a:cubicBezTo>
                  <a:lnTo>
                    <a:pt x="14744" y="3290"/>
                  </a:lnTo>
                  <a:cubicBezTo>
                    <a:pt x="14889" y="3290"/>
                    <a:pt x="15001" y="3193"/>
                    <a:pt x="15049" y="3049"/>
                  </a:cubicBezTo>
                  <a:lnTo>
                    <a:pt x="15643" y="386"/>
                  </a:lnTo>
                  <a:lnTo>
                    <a:pt x="15643" y="306"/>
                  </a:lnTo>
                  <a:lnTo>
                    <a:pt x="15643" y="274"/>
                  </a:lnTo>
                  <a:cubicBezTo>
                    <a:pt x="15643" y="257"/>
                    <a:pt x="15643" y="225"/>
                    <a:pt x="15627" y="193"/>
                  </a:cubicBezTo>
                  <a:cubicBezTo>
                    <a:pt x="15627" y="177"/>
                    <a:pt x="15611" y="161"/>
                    <a:pt x="15579" y="113"/>
                  </a:cubicBezTo>
                  <a:lnTo>
                    <a:pt x="15562" y="97"/>
                  </a:lnTo>
                  <a:lnTo>
                    <a:pt x="15498" y="33"/>
                  </a:lnTo>
                  <a:cubicBezTo>
                    <a:pt x="15482" y="17"/>
                    <a:pt x="15466" y="17"/>
                    <a:pt x="15450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887025" y="3764750"/>
              <a:ext cx="99075" cy="99075"/>
            </a:xfrm>
            <a:custGeom>
              <a:rect b="b" l="l" r="r" t="t"/>
              <a:pathLst>
                <a:path extrusionOk="0" h="3963" w="3963">
                  <a:moveTo>
                    <a:pt x="1973" y="578"/>
                  </a:moveTo>
                  <a:cubicBezTo>
                    <a:pt x="2743" y="578"/>
                    <a:pt x="3369" y="1204"/>
                    <a:pt x="3369" y="1958"/>
                  </a:cubicBezTo>
                  <a:cubicBezTo>
                    <a:pt x="3369" y="2728"/>
                    <a:pt x="2743" y="3337"/>
                    <a:pt x="1973" y="3337"/>
                  </a:cubicBezTo>
                  <a:cubicBezTo>
                    <a:pt x="1219" y="3337"/>
                    <a:pt x="594" y="2712"/>
                    <a:pt x="594" y="1958"/>
                  </a:cubicBezTo>
                  <a:cubicBezTo>
                    <a:pt x="594" y="1204"/>
                    <a:pt x="1219" y="578"/>
                    <a:pt x="1973" y="578"/>
                  </a:cubicBezTo>
                  <a:close/>
                  <a:moveTo>
                    <a:pt x="1973" y="0"/>
                  </a:moveTo>
                  <a:cubicBezTo>
                    <a:pt x="898" y="0"/>
                    <a:pt x="0" y="883"/>
                    <a:pt x="0" y="1974"/>
                  </a:cubicBezTo>
                  <a:cubicBezTo>
                    <a:pt x="0" y="3065"/>
                    <a:pt x="882" y="3963"/>
                    <a:pt x="1973" y="3963"/>
                  </a:cubicBezTo>
                  <a:cubicBezTo>
                    <a:pt x="3080" y="3963"/>
                    <a:pt x="3963" y="3081"/>
                    <a:pt x="3963" y="1974"/>
                  </a:cubicBezTo>
                  <a:cubicBezTo>
                    <a:pt x="3963" y="883"/>
                    <a:pt x="3064" y="0"/>
                    <a:pt x="1973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843700" y="3871425"/>
              <a:ext cx="185725" cy="68625"/>
            </a:xfrm>
            <a:custGeom>
              <a:rect b="b" l="l" r="r" t="t"/>
              <a:pathLst>
                <a:path extrusionOk="0" h="2745" w="7429">
                  <a:moveTo>
                    <a:pt x="3706" y="1"/>
                  </a:moveTo>
                  <a:cubicBezTo>
                    <a:pt x="1974" y="1"/>
                    <a:pt x="482" y="1156"/>
                    <a:pt x="0" y="2744"/>
                  </a:cubicBezTo>
                  <a:lnTo>
                    <a:pt x="642" y="2744"/>
                  </a:lnTo>
                  <a:cubicBezTo>
                    <a:pt x="1107" y="1509"/>
                    <a:pt x="2311" y="594"/>
                    <a:pt x="3706" y="594"/>
                  </a:cubicBezTo>
                  <a:cubicBezTo>
                    <a:pt x="5118" y="594"/>
                    <a:pt x="6321" y="1509"/>
                    <a:pt x="6787" y="2744"/>
                  </a:cubicBezTo>
                  <a:lnTo>
                    <a:pt x="7428" y="2744"/>
                  </a:lnTo>
                  <a:cubicBezTo>
                    <a:pt x="6947" y="1156"/>
                    <a:pt x="5455" y="1"/>
                    <a:pt x="370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3279550" y="3827325"/>
              <a:ext cx="241875" cy="113125"/>
            </a:xfrm>
            <a:custGeom>
              <a:rect b="b" l="l" r="r" t="t"/>
              <a:pathLst>
                <a:path extrusionOk="0" h="4525" w="9675">
                  <a:moveTo>
                    <a:pt x="3469" y="1"/>
                  </a:moveTo>
                  <a:cubicBezTo>
                    <a:pt x="3389" y="1"/>
                    <a:pt x="3312" y="25"/>
                    <a:pt x="3257" y="80"/>
                  </a:cubicBezTo>
                  <a:lnTo>
                    <a:pt x="81" y="3193"/>
                  </a:lnTo>
                  <a:cubicBezTo>
                    <a:pt x="17" y="3241"/>
                    <a:pt x="1" y="3321"/>
                    <a:pt x="1" y="3401"/>
                  </a:cubicBezTo>
                  <a:cubicBezTo>
                    <a:pt x="1" y="3481"/>
                    <a:pt x="33" y="3562"/>
                    <a:pt x="81" y="3626"/>
                  </a:cubicBezTo>
                  <a:lnTo>
                    <a:pt x="995" y="4524"/>
                  </a:lnTo>
                  <a:lnTo>
                    <a:pt x="1862" y="4524"/>
                  </a:lnTo>
                  <a:lnTo>
                    <a:pt x="706" y="3433"/>
                  </a:lnTo>
                  <a:lnTo>
                    <a:pt x="3161" y="1043"/>
                  </a:lnTo>
                  <a:lnTo>
                    <a:pt x="3161" y="1957"/>
                  </a:lnTo>
                  <a:cubicBezTo>
                    <a:pt x="3161" y="2118"/>
                    <a:pt x="3305" y="2262"/>
                    <a:pt x="3466" y="2262"/>
                  </a:cubicBezTo>
                  <a:cubicBezTo>
                    <a:pt x="5568" y="2262"/>
                    <a:pt x="7493" y="3145"/>
                    <a:pt x="8857" y="4524"/>
                  </a:cubicBezTo>
                  <a:lnTo>
                    <a:pt x="9675" y="4524"/>
                  </a:lnTo>
                  <a:cubicBezTo>
                    <a:pt x="8231" y="2824"/>
                    <a:pt x="6129" y="1717"/>
                    <a:pt x="3771" y="1636"/>
                  </a:cubicBezTo>
                  <a:lnTo>
                    <a:pt x="3771" y="305"/>
                  </a:lnTo>
                  <a:cubicBezTo>
                    <a:pt x="3771" y="177"/>
                    <a:pt x="3691" y="80"/>
                    <a:pt x="3578" y="16"/>
                  </a:cubicBezTo>
                  <a:cubicBezTo>
                    <a:pt x="3543" y="6"/>
                    <a:pt x="3506" y="1"/>
                    <a:pt x="3469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3360575" y="3937625"/>
              <a:ext cx="31700" cy="2425"/>
            </a:xfrm>
            <a:custGeom>
              <a:rect b="b" l="l" r="r" t="t"/>
              <a:pathLst>
                <a:path extrusionOk="0" h="97" w="1268">
                  <a:moveTo>
                    <a:pt x="225" y="0"/>
                  </a:moveTo>
                  <a:cubicBezTo>
                    <a:pt x="129" y="0"/>
                    <a:pt x="64" y="32"/>
                    <a:pt x="0" y="96"/>
                  </a:cubicBezTo>
                  <a:lnTo>
                    <a:pt x="1268" y="96"/>
                  </a:lnTo>
                  <a:cubicBezTo>
                    <a:pt x="915" y="32"/>
                    <a:pt x="578" y="0"/>
                    <a:pt x="225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2632600" y="3682125"/>
              <a:ext cx="141600" cy="141600"/>
            </a:xfrm>
            <a:custGeom>
              <a:rect b="b" l="l" r="r" t="t"/>
              <a:pathLst>
                <a:path extrusionOk="0" h="5664" w="5664">
                  <a:moveTo>
                    <a:pt x="2808" y="1573"/>
                  </a:moveTo>
                  <a:cubicBezTo>
                    <a:pt x="3097" y="2118"/>
                    <a:pt x="3530" y="2551"/>
                    <a:pt x="4075" y="2840"/>
                  </a:cubicBezTo>
                  <a:cubicBezTo>
                    <a:pt x="3530" y="3097"/>
                    <a:pt x="3097" y="3562"/>
                    <a:pt x="2808" y="4107"/>
                  </a:cubicBezTo>
                  <a:cubicBezTo>
                    <a:pt x="2535" y="3562"/>
                    <a:pt x="2086" y="3113"/>
                    <a:pt x="1541" y="2840"/>
                  </a:cubicBezTo>
                  <a:cubicBezTo>
                    <a:pt x="2086" y="2551"/>
                    <a:pt x="2535" y="2118"/>
                    <a:pt x="2808" y="1573"/>
                  </a:cubicBezTo>
                  <a:close/>
                  <a:moveTo>
                    <a:pt x="2824" y="0"/>
                  </a:moveTo>
                  <a:cubicBezTo>
                    <a:pt x="2664" y="0"/>
                    <a:pt x="2535" y="145"/>
                    <a:pt x="2535" y="305"/>
                  </a:cubicBezTo>
                  <a:cubicBezTo>
                    <a:pt x="2535" y="1541"/>
                    <a:pt x="1525" y="2535"/>
                    <a:pt x="305" y="2535"/>
                  </a:cubicBezTo>
                  <a:cubicBezTo>
                    <a:pt x="145" y="2535"/>
                    <a:pt x="0" y="2680"/>
                    <a:pt x="0" y="2840"/>
                  </a:cubicBezTo>
                  <a:cubicBezTo>
                    <a:pt x="0" y="3000"/>
                    <a:pt x="145" y="3145"/>
                    <a:pt x="305" y="3145"/>
                  </a:cubicBezTo>
                  <a:cubicBezTo>
                    <a:pt x="1525" y="3145"/>
                    <a:pt x="2535" y="4140"/>
                    <a:pt x="2535" y="5359"/>
                  </a:cubicBezTo>
                  <a:cubicBezTo>
                    <a:pt x="2535" y="5519"/>
                    <a:pt x="2664" y="5664"/>
                    <a:pt x="2824" y="5664"/>
                  </a:cubicBezTo>
                  <a:cubicBezTo>
                    <a:pt x="2985" y="5664"/>
                    <a:pt x="3129" y="5519"/>
                    <a:pt x="3129" y="5359"/>
                  </a:cubicBezTo>
                  <a:cubicBezTo>
                    <a:pt x="3129" y="4140"/>
                    <a:pt x="4140" y="3145"/>
                    <a:pt x="5359" y="3145"/>
                  </a:cubicBezTo>
                  <a:cubicBezTo>
                    <a:pt x="5519" y="3145"/>
                    <a:pt x="5664" y="3000"/>
                    <a:pt x="5664" y="2840"/>
                  </a:cubicBezTo>
                  <a:cubicBezTo>
                    <a:pt x="5664" y="2680"/>
                    <a:pt x="5519" y="2535"/>
                    <a:pt x="5359" y="2535"/>
                  </a:cubicBezTo>
                  <a:cubicBezTo>
                    <a:pt x="4140" y="2535"/>
                    <a:pt x="3129" y="1541"/>
                    <a:pt x="3129" y="305"/>
                  </a:cubicBezTo>
                  <a:cubicBezTo>
                    <a:pt x="3129" y="145"/>
                    <a:pt x="2985" y="0"/>
                    <a:pt x="2824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213475" y="3003075"/>
              <a:ext cx="141600" cy="141225"/>
            </a:xfrm>
            <a:custGeom>
              <a:rect b="b" l="l" r="r" t="t"/>
              <a:pathLst>
                <a:path extrusionOk="0" h="5649" w="5664">
                  <a:moveTo>
                    <a:pt x="2824" y="1557"/>
                  </a:moveTo>
                  <a:cubicBezTo>
                    <a:pt x="3112" y="2102"/>
                    <a:pt x="3546" y="2552"/>
                    <a:pt x="4091" y="2824"/>
                  </a:cubicBezTo>
                  <a:cubicBezTo>
                    <a:pt x="3546" y="3097"/>
                    <a:pt x="3112" y="3546"/>
                    <a:pt x="2824" y="4092"/>
                  </a:cubicBezTo>
                  <a:cubicBezTo>
                    <a:pt x="2551" y="3546"/>
                    <a:pt x="2102" y="3113"/>
                    <a:pt x="1572" y="2824"/>
                  </a:cubicBezTo>
                  <a:cubicBezTo>
                    <a:pt x="2102" y="2552"/>
                    <a:pt x="2567" y="2102"/>
                    <a:pt x="2824" y="1557"/>
                  </a:cubicBezTo>
                  <a:close/>
                  <a:moveTo>
                    <a:pt x="2824" y="1"/>
                  </a:moveTo>
                  <a:cubicBezTo>
                    <a:pt x="2663" y="1"/>
                    <a:pt x="2535" y="129"/>
                    <a:pt x="2535" y="306"/>
                  </a:cubicBezTo>
                  <a:cubicBezTo>
                    <a:pt x="2535" y="1525"/>
                    <a:pt x="1524" y="2520"/>
                    <a:pt x="305" y="2520"/>
                  </a:cubicBezTo>
                  <a:cubicBezTo>
                    <a:pt x="144" y="2520"/>
                    <a:pt x="0" y="2664"/>
                    <a:pt x="0" y="2824"/>
                  </a:cubicBezTo>
                  <a:cubicBezTo>
                    <a:pt x="0" y="2985"/>
                    <a:pt x="144" y="3129"/>
                    <a:pt x="305" y="3129"/>
                  </a:cubicBezTo>
                  <a:cubicBezTo>
                    <a:pt x="1524" y="3129"/>
                    <a:pt x="2535" y="4124"/>
                    <a:pt x="2535" y="5359"/>
                  </a:cubicBezTo>
                  <a:cubicBezTo>
                    <a:pt x="2535" y="5520"/>
                    <a:pt x="2663" y="5648"/>
                    <a:pt x="2824" y="5648"/>
                  </a:cubicBezTo>
                  <a:cubicBezTo>
                    <a:pt x="2984" y="5648"/>
                    <a:pt x="3129" y="5520"/>
                    <a:pt x="3129" y="5359"/>
                  </a:cubicBezTo>
                  <a:cubicBezTo>
                    <a:pt x="3129" y="4124"/>
                    <a:pt x="4139" y="3129"/>
                    <a:pt x="5359" y="3129"/>
                  </a:cubicBezTo>
                  <a:cubicBezTo>
                    <a:pt x="5519" y="3129"/>
                    <a:pt x="5663" y="2985"/>
                    <a:pt x="5663" y="2824"/>
                  </a:cubicBezTo>
                  <a:cubicBezTo>
                    <a:pt x="5663" y="2664"/>
                    <a:pt x="5519" y="2520"/>
                    <a:pt x="5359" y="2520"/>
                  </a:cubicBezTo>
                  <a:cubicBezTo>
                    <a:pt x="4139" y="2520"/>
                    <a:pt x="3129" y="1525"/>
                    <a:pt x="3129" y="306"/>
                  </a:cubicBezTo>
                  <a:cubicBezTo>
                    <a:pt x="3129" y="129"/>
                    <a:pt x="2984" y="1"/>
                    <a:pt x="2824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1213150" y="3586650"/>
              <a:ext cx="141600" cy="141225"/>
            </a:xfrm>
            <a:custGeom>
              <a:rect b="b" l="l" r="r" t="t"/>
              <a:pathLst>
                <a:path extrusionOk="0" h="5649" w="5664">
                  <a:moveTo>
                    <a:pt x="2840" y="1557"/>
                  </a:moveTo>
                  <a:cubicBezTo>
                    <a:pt x="3113" y="2103"/>
                    <a:pt x="3562" y="2552"/>
                    <a:pt x="4092" y="2825"/>
                  </a:cubicBezTo>
                  <a:cubicBezTo>
                    <a:pt x="3562" y="3113"/>
                    <a:pt x="3113" y="3547"/>
                    <a:pt x="2840" y="4092"/>
                  </a:cubicBezTo>
                  <a:cubicBezTo>
                    <a:pt x="2552" y="3547"/>
                    <a:pt x="2118" y="3113"/>
                    <a:pt x="1573" y="2825"/>
                  </a:cubicBezTo>
                  <a:cubicBezTo>
                    <a:pt x="2102" y="2552"/>
                    <a:pt x="2552" y="2103"/>
                    <a:pt x="2840" y="1557"/>
                  </a:cubicBezTo>
                  <a:close/>
                  <a:moveTo>
                    <a:pt x="2840" y="1"/>
                  </a:moveTo>
                  <a:cubicBezTo>
                    <a:pt x="2680" y="1"/>
                    <a:pt x="2536" y="145"/>
                    <a:pt x="2536" y="306"/>
                  </a:cubicBezTo>
                  <a:cubicBezTo>
                    <a:pt x="2536" y="1525"/>
                    <a:pt x="1525" y="2520"/>
                    <a:pt x="305" y="2520"/>
                  </a:cubicBezTo>
                  <a:cubicBezTo>
                    <a:pt x="145" y="2520"/>
                    <a:pt x="1" y="2664"/>
                    <a:pt x="1" y="2825"/>
                  </a:cubicBezTo>
                  <a:cubicBezTo>
                    <a:pt x="1" y="2985"/>
                    <a:pt x="145" y="3129"/>
                    <a:pt x="305" y="3129"/>
                  </a:cubicBezTo>
                  <a:cubicBezTo>
                    <a:pt x="1525" y="3129"/>
                    <a:pt x="2536" y="4124"/>
                    <a:pt x="2536" y="5360"/>
                  </a:cubicBezTo>
                  <a:cubicBezTo>
                    <a:pt x="2536" y="5520"/>
                    <a:pt x="2680" y="5648"/>
                    <a:pt x="2840" y="5648"/>
                  </a:cubicBezTo>
                  <a:cubicBezTo>
                    <a:pt x="3001" y="5648"/>
                    <a:pt x="3129" y="5520"/>
                    <a:pt x="3129" y="5360"/>
                  </a:cubicBezTo>
                  <a:cubicBezTo>
                    <a:pt x="3129" y="4124"/>
                    <a:pt x="4140" y="3129"/>
                    <a:pt x="5359" y="3129"/>
                  </a:cubicBezTo>
                  <a:cubicBezTo>
                    <a:pt x="5520" y="3129"/>
                    <a:pt x="5664" y="2985"/>
                    <a:pt x="5664" y="2825"/>
                  </a:cubicBezTo>
                  <a:cubicBezTo>
                    <a:pt x="5664" y="2664"/>
                    <a:pt x="5520" y="2520"/>
                    <a:pt x="5359" y="2520"/>
                  </a:cubicBezTo>
                  <a:cubicBezTo>
                    <a:pt x="4140" y="2520"/>
                    <a:pt x="3129" y="1525"/>
                    <a:pt x="3129" y="306"/>
                  </a:cubicBezTo>
                  <a:cubicBezTo>
                    <a:pt x="3129" y="145"/>
                    <a:pt x="3001" y="1"/>
                    <a:pt x="2840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4744325" y="3168725"/>
              <a:ext cx="141600" cy="141625"/>
            </a:xfrm>
            <a:custGeom>
              <a:rect b="b" l="l" r="r" t="t"/>
              <a:pathLst>
                <a:path extrusionOk="0" h="5665" w="5664">
                  <a:moveTo>
                    <a:pt x="2824" y="1573"/>
                  </a:moveTo>
                  <a:cubicBezTo>
                    <a:pt x="3113" y="2118"/>
                    <a:pt x="3546" y="2552"/>
                    <a:pt x="4091" y="2840"/>
                  </a:cubicBezTo>
                  <a:cubicBezTo>
                    <a:pt x="3546" y="3113"/>
                    <a:pt x="3113" y="3562"/>
                    <a:pt x="2824" y="4108"/>
                  </a:cubicBezTo>
                  <a:cubicBezTo>
                    <a:pt x="2551" y="3562"/>
                    <a:pt x="2102" y="3113"/>
                    <a:pt x="1572" y="2840"/>
                  </a:cubicBezTo>
                  <a:cubicBezTo>
                    <a:pt x="2102" y="2552"/>
                    <a:pt x="2551" y="2118"/>
                    <a:pt x="2824" y="1573"/>
                  </a:cubicBezTo>
                  <a:close/>
                  <a:moveTo>
                    <a:pt x="2824" y="1"/>
                  </a:moveTo>
                  <a:cubicBezTo>
                    <a:pt x="2663" y="1"/>
                    <a:pt x="2535" y="145"/>
                    <a:pt x="2535" y="306"/>
                  </a:cubicBezTo>
                  <a:cubicBezTo>
                    <a:pt x="2535" y="1541"/>
                    <a:pt x="1524" y="2536"/>
                    <a:pt x="305" y="2536"/>
                  </a:cubicBezTo>
                  <a:cubicBezTo>
                    <a:pt x="145" y="2536"/>
                    <a:pt x="0" y="2680"/>
                    <a:pt x="0" y="2840"/>
                  </a:cubicBezTo>
                  <a:cubicBezTo>
                    <a:pt x="0" y="3001"/>
                    <a:pt x="145" y="3145"/>
                    <a:pt x="305" y="3145"/>
                  </a:cubicBezTo>
                  <a:cubicBezTo>
                    <a:pt x="1524" y="3145"/>
                    <a:pt x="2535" y="4140"/>
                    <a:pt x="2535" y="5359"/>
                  </a:cubicBezTo>
                  <a:cubicBezTo>
                    <a:pt x="2535" y="5520"/>
                    <a:pt x="2663" y="5664"/>
                    <a:pt x="2824" y="5664"/>
                  </a:cubicBezTo>
                  <a:cubicBezTo>
                    <a:pt x="2984" y="5664"/>
                    <a:pt x="3129" y="5520"/>
                    <a:pt x="3129" y="5359"/>
                  </a:cubicBezTo>
                  <a:cubicBezTo>
                    <a:pt x="3129" y="4140"/>
                    <a:pt x="4139" y="3145"/>
                    <a:pt x="5359" y="3145"/>
                  </a:cubicBezTo>
                  <a:cubicBezTo>
                    <a:pt x="5519" y="3145"/>
                    <a:pt x="5664" y="3001"/>
                    <a:pt x="5664" y="2840"/>
                  </a:cubicBezTo>
                  <a:cubicBezTo>
                    <a:pt x="5664" y="2680"/>
                    <a:pt x="5519" y="2536"/>
                    <a:pt x="5359" y="2536"/>
                  </a:cubicBezTo>
                  <a:cubicBezTo>
                    <a:pt x="4139" y="2536"/>
                    <a:pt x="3129" y="1541"/>
                    <a:pt x="3129" y="306"/>
                  </a:cubicBezTo>
                  <a:cubicBezTo>
                    <a:pt x="3129" y="145"/>
                    <a:pt x="2984" y="1"/>
                    <a:pt x="2824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71825" y="3665675"/>
              <a:ext cx="338125" cy="274775"/>
            </a:xfrm>
            <a:custGeom>
              <a:rect b="b" l="l" r="r" t="t"/>
              <a:pathLst>
                <a:path extrusionOk="0" h="10991" w="13525">
                  <a:moveTo>
                    <a:pt x="6770" y="1"/>
                  </a:moveTo>
                  <a:cubicBezTo>
                    <a:pt x="6610" y="1"/>
                    <a:pt x="6466" y="145"/>
                    <a:pt x="6466" y="305"/>
                  </a:cubicBezTo>
                  <a:cubicBezTo>
                    <a:pt x="6466" y="3723"/>
                    <a:pt x="3706" y="6466"/>
                    <a:pt x="305" y="6466"/>
                  </a:cubicBezTo>
                  <a:cubicBezTo>
                    <a:pt x="145" y="6466"/>
                    <a:pt x="0" y="6610"/>
                    <a:pt x="0" y="6771"/>
                  </a:cubicBezTo>
                  <a:cubicBezTo>
                    <a:pt x="0" y="6931"/>
                    <a:pt x="145" y="7060"/>
                    <a:pt x="305" y="7060"/>
                  </a:cubicBezTo>
                  <a:cubicBezTo>
                    <a:pt x="2920" y="7060"/>
                    <a:pt x="5134" y="8696"/>
                    <a:pt x="6049" y="10990"/>
                  </a:cubicBezTo>
                  <a:lnTo>
                    <a:pt x="6690" y="10990"/>
                  </a:lnTo>
                  <a:cubicBezTo>
                    <a:pt x="5984" y="8985"/>
                    <a:pt x="4332" y="7413"/>
                    <a:pt x="2294" y="6771"/>
                  </a:cubicBezTo>
                  <a:cubicBezTo>
                    <a:pt x="4428" y="6097"/>
                    <a:pt x="6113" y="4412"/>
                    <a:pt x="6770" y="2295"/>
                  </a:cubicBezTo>
                  <a:cubicBezTo>
                    <a:pt x="7428" y="4412"/>
                    <a:pt x="9113" y="6097"/>
                    <a:pt x="11247" y="6771"/>
                  </a:cubicBezTo>
                  <a:cubicBezTo>
                    <a:pt x="9193" y="7413"/>
                    <a:pt x="7573" y="8969"/>
                    <a:pt x="6851" y="10990"/>
                  </a:cubicBezTo>
                  <a:lnTo>
                    <a:pt x="7492" y="10990"/>
                  </a:lnTo>
                  <a:cubicBezTo>
                    <a:pt x="8391" y="8696"/>
                    <a:pt x="10621" y="7060"/>
                    <a:pt x="13220" y="7060"/>
                  </a:cubicBezTo>
                  <a:cubicBezTo>
                    <a:pt x="13380" y="7060"/>
                    <a:pt x="13525" y="6931"/>
                    <a:pt x="13525" y="6771"/>
                  </a:cubicBezTo>
                  <a:cubicBezTo>
                    <a:pt x="13525" y="6610"/>
                    <a:pt x="13380" y="6466"/>
                    <a:pt x="13220" y="6466"/>
                  </a:cubicBezTo>
                  <a:cubicBezTo>
                    <a:pt x="9819" y="6466"/>
                    <a:pt x="7075" y="3691"/>
                    <a:pt x="7075" y="305"/>
                  </a:cubicBezTo>
                  <a:cubicBezTo>
                    <a:pt x="7075" y="145"/>
                    <a:pt x="6931" y="1"/>
                    <a:pt x="6770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35300" y="2602000"/>
              <a:ext cx="516225" cy="544300"/>
            </a:xfrm>
            <a:custGeom>
              <a:rect b="b" l="l" r="r" t="t"/>
              <a:pathLst>
                <a:path extrusionOk="0" h="21772" w="20649">
                  <a:moveTo>
                    <a:pt x="9755" y="2840"/>
                  </a:moveTo>
                  <a:cubicBezTo>
                    <a:pt x="10718" y="6819"/>
                    <a:pt x="13830" y="9947"/>
                    <a:pt x="17809" y="10894"/>
                  </a:cubicBezTo>
                  <a:cubicBezTo>
                    <a:pt x="13830" y="11856"/>
                    <a:pt x="10702" y="14953"/>
                    <a:pt x="9755" y="18932"/>
                  </a:cubicBezTo>
                  <a:cubicBezTo>
                    <a:pt x="8793" y="14953"/>
                    <a:pt x="5696" y="11824"/>
                    <a:pt x="1717" y="10894"/>
                  </a:cubicBezTo>
                  <a:cubicBezTo>
                    <a:pt x="5696" y="9947"/>
                    <a:pt x="8825" y="6819"/>
                    <a:pt x="9755" y="2840"/>
                  </a:cubicBezTo>
                  <a:close/>
                  <a:moveTo>
                    <a:pt x="9755" y="0"/>
                  </a:moveTo>
                  <a:cubicBezTo>
                    <a:pt x="9595" y="0"/>
                    <a:pt x="9466" y="129"/>
                    <a:pt x="9466" y="289"/>
                  </a:cubicBezTo>
                  <a:cubicBezTo>
                    <a:pt x="9466" y="5696"/>
                    <a:pt x="5295" y="10140"/>
                    <a:pt x="1" y="10541"/>
                  </a:cubicBezTo>
                  <a:lnTo>
                    <a:pt x="1" y="11231"/>
                  </a:lnTo>
                  <a:cubicBezTo>
                    <a:pt x="5295" y="11648"/>
                    <a:pt x="9466" y="16076"/>
                    <a:pt x="9466" y="21466"/>
                  </a:cubicBezTo>
                  <a:cubicBezTo>
                    <a:pt x="9466" y="21643"/>
                    <a:pt x="9595" y="21771"/>
                    <a:pt x="9755" y="21771"/>
                  </a:cubicBezTo>
                  <a:cubicBezTo>
                    <a:pt x="9916" y="21771"/>
                    <a:pt x="10060" y="21643"/>
                    <a:pt x="10060" y="21466"/>
                  </a:cubicBezTo>
                  <a:cubicBezTo>
                    <a:pt x="10060" y="15803"/>
                    <a:pt x="14664" y="11183"/>
                    <a:pt x="20344" y="11183"/>
                  </a:cubicBezTo>
                  <a:cubicBezTo>
                    <a:pt x="20504" y="11183"/>
                    <a:pt x="20649" y="11038"/>
                    <a:pt x="20649" y="10878"/>
                  </a:cubicBezTo>
                  <a:cubicBezTo>
                    <a:pt x="20649" y="10717"/>
                    <a:pt x="20504" y="10589"/>
                    <a:pt x="20344" y="10589"/>
                  </a:cubicBezTo>
                  <a:cubicBezTo>
                    <a:pt x="14680" y="10589"/>
                    <a:pt x="10060" y="5968"/>
                    <a:pt x="10060" y="289"/>
                  </a:cubicBezTo>
                  <a:cubicBezTo>
                    <a:pt x="10060" y="129"/>
                    <a:pt x="9916" y="0"/>
                    <a:pt x="9755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823300" y="3406175"/>
              <a:ext cx="65000" cy="65000"/>
            </a:xfrm>
            <a:custGeom>
              <a:rect b="b" l="l" r="r" t="t"/>
              <a:pathLst>
                <a:path extrusionOk="0" h="2600" w="2600">
                  <a:moveTo>
                    <a:pt x="1300" y="626"/>
                  </a:moveTo>
                  <a:cubicBezTo>
                    <a:pt x="1701" y="626"/>
                    <a:pt x="2006" y="947"/>
                    <a:pt x="2006" y="1316"/>
                  </a:cubicBezTo>
                  <a:cubicBezTo>
                    <a:pt x="2006" y="1701"/>
                    <a:pt x="1701" y="2022"/>
                    <a:pt x="1300" y="2022"/>
                  </a:cubicBezTo>
                  <a:cubicBezTo>
                    <a:pt x="899" y="2022"/>
                    <a:pt x="594" y="1701"/>
                    <a:pt x="594" y="1316"/>
                  </a:cubicBezTo>
                  <a:cubicBezTo>
                    <a:pt x="594" y="915"/>
                    <a:pt x="915" y="626"/>
                    <a:pt x="1300" y="626"/>
                  </a:cubicBezTo>
                  <a:close/>
                  <a:moveTo>
                    <a:pt x="1300" y="0"/>
                  </a:moveTo>
                  <a:cubicBezTo>
                    <a:pt x="578" y="0"/>
                    <a:pt x="0" y="578"/>
                    <a:pt x="0" y="1300"/>
                  </a:cubicBezTo>
                  <a:cubicBezTo>
                    <a:pt x="0" y="2022"/>
                    <a:pt x="578" y="2599"/>
                    <a:pt x="1300" y="2599"/>
                  </a:cubicBezTo>
                  <a:cubicBezTo>
                    <a:pt x="2022" y="2599"/>
                    <a:pt x="2599" y="2022"/>
                    <a:pt x="2599" y="1300"/>
                  </a:cubicBezTo>
                  <a:cubicBezTo>
                    <a:pt x="2599" y="578"/>
                    <a:pt x="2022" y="0"/>
                    <a:pt x="1300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2887700" y="3447075"/>
              <a:ext cx="65800" cy="65400"/>
            </a:xfrm>
            <a:custGeom>
              <a:rect b="b" l="l" r="r" t="t"/>
              <a:pathLst>
                <a:path extrusionOk="0" h="2616" w="2632">
                  <a:moveTo>
                    <a:pt x="1316" y="627"/>
                  </a:moveTo>
                  <a:cubicBezTo>
                    <a:pt x="1717" y="627"/>
                    <a:pt x="2006" y="947"/>
                    <a:pt x="2006" y="1332"/>
                  </a:cubicBezTo>
                  <a:cubicBezTo>
                    <a:pt x="2038" y="1718"/>
                    <a:pt x="1717" y="2038"/>
                    <a:pt x="1316" y="2038"/>
                  </a:cubicBezTo>
                  <a:cubicBezTo>
                    <a:pt x="915" y="2038"/>
                    <a:pt x="610" y="1718"/>
                    <a:pt x="610" y="1332"/>
                  </a:cubicBezTo>
                  <a:cubicBezTo>
                    <a:pt x="610" y="931"/>
                    <a:pt x="931" y="627"/>
                    <a:pt x="1316" y="627"/>
                  </a:cubicBezTo>
                  <a:close/>
                  <a:moveTo>
                    <a:pt x="1316" y="1"/>
                  </a:moveTo>
                  <a:cubicBezTo>
                    <a:pt x="594" y="1"/>
                    <a:pt x="0" y="578"/>
                    <a:pt x="0" y="1316"/>
                  </a:cubicBezTo>
                  <a:cubicBezTo>
                    <a:pt x="0" y="2038"/>
                    <a:pt x="594" y="2616"/>
                    <a:pt x="1316" y="2616"/>
                  </a:cubicBezTo>
                  <a:cubicBezTo>
                    <a:pt x="2038" y="2616"/>
                    <a:pt x="2615" y="2038"/>
                    <a:pt x="2615" y="1316"/>
                  </a:cubicBezTo>
                  <a:cubicBezTo>
                    <a:pt x="2631" y="611"/>
                    <a:pt x="2038" y="1"/>
                    <a:pt x="131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237650" y="3897500"/>
              <a:ext cx="65800" cy="42550"/>
            </a:xfrm>
            <a:custGeom>
              <a:rect b="b" l="l" r="r" t="t"/>
              <a:pathLst>
                <a:path extrusionOk="0" h="1702" w="2632">
                  <a:moveTo>
                    <a:pt x="1300" y="1"/>
                  </a:moveTo>
                  <a:cubicBezTo>
                    <a:pt x="578" y="1"/>
                    <a:pt x="1" y="578"/>
                    <a:pt x="1" y="1300"/>
                  </a:cubicBezTo>
                  <a:cubicBezTo>
                    <a:pt x="1" y="1445"/>
                    <a:pt x="17" y="1589"/>
                    <a:pt x="65" y="1701"/>
                  </a:cubicBezTo>
                  <a:lnTo>
                    <a:pt x="723" y="1701"/>
                  </a:lnTo>
                  <a:cubicBezTo>
                    <a:pt x="642" y="1589"/>
                    <a:pt x="610" y="1445"/>
                    <a:pt x="610" y="1300"/>
                  </a:cubicBezTo>
                  <a:cubicBezTo>
                    <a:pt x="610" y="899"/>
                    <a:pt x="931" y="594"/>
                    <a:pt x="1300" y="594"/>
                  </a:cubicBezTo>
                  <a:cubicBezTo>
                    <a:pt x="1701" y="594"/>
                    <a:pt x="2006" y="915"/>
                    <a:pt x="2006" y="1300"/>
                  </a:cubicBezTo>
                  <a:cubicBezTo>
                    <a:pt x="2006" y="1445"/>
                    <a:pt x="1958" y="1589"/>
                    <a:pt x="1878" y="1701"/>
                  </a:cubicBezTo>
                  <a:lnTo>
                    <a:pt x="2552" y="1701"/>
                  </a:lnTo>
                  <a:cubicBezTo>
                    <a:pt x="2584" y="1589"/>
                    <a:pt x="2600" y="1445"/>
                    <a:pt x="2600" y="1300"/>
                  </a:cubicBezTo>
                  <a:cubicBezTo>
                    <a:pt x="2632" y="578"/>
                    <a:pt x="2054" y="1"/>
                    <a:pt x="1300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783525" y="3623550"/>
              <a:ext cx="65400" cy="65425"/>
            </a:xfrm>
            <a:custGeom>
              <a:rect b="b" l="l" r="r" t="t"/>
              <a:pathLst>
                <a:path extrusionOk="0" h="2617" w="2616">
                  <a:moveTo>
                    <a:pt x="1300" y="627"/>
                  </a:moveTo>
                  <a:cubicBezTo>
                    <a:pt x="1701" y="627"/>
                    <a:pt x="2006" y="948"/>
                    <a:pt x="2006" y="1333"/>
                  </a:cubicBezTo>
                  <a:cubicBezTo>
                    <a:pt x="2006" y="1718"/>
                    <a:pt x="1685" y="2039"/>
                    <a:pt x="1300" y="2039"/>
                  </a:cubicBezTo>
                  <a:cubicBezTo>
                    <a:pt x="899" y="2039"/>
                    <a:pt x="610" y="1718"/>
                    <a:pt x="610" y="1333"/>
                  </a:cubicBezTo>
                  <a:cubicBezTo>
                    <a:pt x="610" y="932"/>
                    <a:pt x="931" y="627"/>
                    <a:pt x="1300" y="627"/>
                  </a:cubicBezTo>
                  <a:close/>
                  <a:moveTo>
                    <a:pt x="1300" y="1"/>
                  </a:moveTo>
                  <a:cubicBezTo>
                    <a:pt x="594" y="1"/>
                    <a:pt x="1" y="595"/>
                    <a:pt x="1" y="1317"/>
                  </a:cubicBezTo>
                  <a:cubicBezTo>
                    <a:pt x="1" y="2039"/>
                    <a:pt x="594" y="2616"/>
                    <a:pt x="1300" y="2616"/>
                  </a:cubicBezTo>
                  <a:cubicBezTo>
                    <a:pt x="2022" y="2616"/>
                    <a:pt x="2616" y="2039"/>
                    <a:pt x="2616" y="1317"/>
                  </a:cubicBezTo>
                  <a:cubicBezTo>
                    <a:pt x="2616" y="595"/>
                    <a:pt x="2038" y="1"/>
                    <a:pt x="1300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1723325" y="3715400"/>
              <a:ext cx="49375" cy="87075"/>
            </a:xfrm>
            <a:custGeom>
              <a:rect b="b" l="l" r="r" t="t"/>
              <a:pathLst>
                <a:path extrusionOk="0" h="3483" w="1975">
                  <a:moveTo>
                    <a:pt x="931" y="643"/>
                  </a:moveTo>
                  <a:lnTo>
                    <a:pt x="931" y="1493"/>
                  </a:lnTo>
                  <a:cubicBezTo>
                    <a:pt x="803" y="1445"/>
                    <a:pt x="691" y="1381"/>
                    <a:pt x="611" y="1300"/>
                  </a:cubicBezTo>
                  <a:cubicBezTo>
                    <a:pt x="530" y="1252"/>
                    <a:pt x="498" y="1140"/>
                    <a:pt x="498" y="1028"/>
                  </a:cubicBezTo>
                  <a:cubicBezTo>
                    <a:pt x="498" y="899"/>
                    <a:pt x="530" y="803"/>
                    <a:pt x="611" y="739"/>
                  </a:cubicBezTo>
                  <a:cubicBezTo>
                    <a:pt x="691" y="691"/>
                    <a:pt x="787" y="643"/>
                    <a:pt x="931" y="643"/>
                  </a:cubicBezTo>
                  <a:close/>
                  <a:moveTo>
                    <a:pt x="1076" y="1942"/>
                  </a:moveTo>
                  <a:cubicBezTo>
                    <a:pt x="1220" y="1990"/>
                    <a:pt x="1333" y="2055"/>
                    <a:pt x="1413" y="2135"/>
                  </a:cubicBezTo>
                  <a:cubicBezTo>
                    <a:pt x="1493" y="2215"/>
                    <a:pt x="1541" y="2295"/>
                    <a:pt x="1541" y="2407"/>
                  </a:cubicBezTo>
                  <a:cubicBezTo>
                    <a:pt x="1541" y="2504"/>
                    <a:pt x="1493" y="2616"/>
                    <a:pt x="1413" y="2696"/>
                  </a:cubicBezTo>
                  <a:cubicBezTo>
                    <a:pt x="1333" y="2776"/>
                    <a:pt x="1220" y="2809"/>
                    <a:pt x="1076" y="2809"/>
                  </a:cubicBezTo>
                  <a:lnTo>
                    <a:pt x="1076" y="1942"/>
                  </a:lnTo>
                  <a:close/>
                  <a:moveTo>
                    <a:pt x="915" y="1"/>
                  </a:moveTo>
                  <a:lnTo>
                    <a:pt x="915" y="338"/>
                  </a:lnTo>
                  <a:cubicBezTo>
                    <a:pt x="739" y="338"/>
                    <a:pt x="578" y="386"/>
                    <a:pt x="434" y="434"/>
                  </a:cubicBezTo>
                  <a:cubicBezTo>
                    <a:pt x="290" y="498"/>
                    <a:pt x="193" y="595"/>
                    <a:pt x="113" y="707"/>
                  </a:cubicBezTo>
                  <a:cubicBezTo>
                    <a:pt x="33" y="819"/>
                    <a:pt x="1" y="948"/>
                    <a:pt x="1" y="1076"/>
                  </a:cubicBezTo>
                  <a:cubicBezTo>
                    <a:pt x="1" y="1268"/>
                    <a:pt x="33" y="1397"/>
                    <a:pt x="113" y="1525"/>
                  </a:cubicBezTo>
                  <a:cubicBezTo>
                    <a:pt x="193" y="1621"/>
                    <a:pt x="290" y="1702"/>
                    <a:pt x="418" y="1766"/>
                  </a:cubicBezTo>
                  <a:cubicBezTo>
                    <a:pt x="530" y="1798"/>
                    <a:pt x="691" y="1862"/>
                    <a:pt x="899" y="1942"/>
                  </a:cubicBezTo>
                  <a:lnTo>
                    <a:pt x="899" y="2825"/>
                  </a:lnTo>
                  <a:cubicBezTo>
                    <a:pt x="771" y="2809"/>
                    <a:pt x="675" y="2744"/>
                    <a:pt x="595" y="2664"/>
                  </a:cubicBezTo>
                  <a:cubicBezTo>
                    <a:pt x="514" y="2584"/>
                    <a:pt x="466" y="2488"/>
                    <a:pt x="466" y="2391"/>
                  </a:cubicBezTo>
                  <a:lnTo>
                    <a:pt x="1" y="2391"/>
                  </a:lnTo>
                  <a:cubicBezTo>
                    <a:pt x="17" y="2600"/>
                    <a:pt x="97" y="2792"/>
                    <a:pt x="274" y="2921"/>
                  </a:cubicBezTo>
                  <a:cubicBezTo>
                    <a:pt x="434" y="3065"/>
                    <a:pt x="659" y="3145"/>
                    <a:pt x="915" y="3161"/>
                  </a:cubicBezTo>
                  <a:lnTo>
                    <a:pt x="915" y="3482"/>
                  </a:lnTo>
                  <a:lnTo>
                    <a:pt x="1060" y="3482"/>
                  </a:lnTo>
                  <a:lnTo>
                    <a:pt x="1060" y="3161"/>
                  </a:lnTo>
                  <a:cubicBezTo>
                    <a:pt x="1252" y="3161"/>
                    <a:pt x="1429" y="3129"/>
                    <a:pt x="1557" y="3065"/>
                  </a:cubicBezTo>
                  <a:cubicBezTo>
                    <a:pt x="1702" y="2985"/>
                    <a:pt x="1798" y="2905"/>
                    <a:pt x="1878" y="2792"/>
                  </a:cubicBezTo>
                  <a:cubicBezTo>
                    <a:pt x="1958" y="2664"/>
                    <a:pt x="1974" y="2552"/>
                    <a:pt x="1974" y="2407"/>
                  </a:cubicBezTo>
                  <a:cubicBezTo>
                    <a:pt x="1974" y="2231"/>
                    <a:pt x="1942" y="2087"/>
                    <a:pt x="1862" y="1990"/>
                  </a:cubicBezTo>
                  <a:cubicBezTo>
                    <a:pt x="1782" y="1878"/>
                    <a:pt x="1718" y="1766"/>
                    <a:pt x="1605" y="1734"/>
                  </a:cubicBezTo>
                  <a:cubicBezTo>
                    <a:pt x="1477" y="1669"/>
                    <a:pt x="1333" y="1621"/>
                    <a:pt x="1156" y="1573"/>
                  </a:cubicBezTo>
                  <a:lnTo>
                    <a:pt x="1076" y="1541"/>
                  </a:lnTo>
                  <a:lnTo>
                    <a:pt x="1076" y="675"/>
                  </a:lnTo>
                  <a:cubicBezTo>
                    <a:pt x="1204" y="707"/>
                    <a:pt x="1284" y="739"/>
                    <a:pt x="1333" y="819"/>
                  </a:cubicBezTo>
                  <a:cubicBezTo>
                    <a:pt x="1397" y="883"/>
                    <a:pt x="1445" y="980"/>
                    <a:pt x="1461" y="1060"/>
                  </a:cubicBezTo>
                  <a:lnTo>
                    <a:pt x="1942" y="1060"/>
                  </a:lnTo>
                  <a:cubicBezTo>
                    <a:pt x="1926" y="867"/>
                    <a:pt x="1814" y="675"/>
                    <a:pt x="1685" y="562"/>
                  </a:cubicBezTo>
                  <a:cubicBezTo>
                    <a:pt x="1525" y="418"/>
                    <a:pt x="1316" y="354"/>
                    <a:pt x="1060" y="338"/>
                  </a:cubicBezTo>
                  <a:lnTo>
                    <a:pt x="1060" y="1"/>
                  </a:ln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1672000" y="3682525"/>
              <a:ext cx="154450" cy="154450"/>
            </a:xfrm>
            <a:custGeom>
              <a:rect b="b" l="l" r="r" t="t"/>
              <a:pathLst>
                <a:path extrusionOk="0" h="6178" w="6178">
                  <a:moveTo>
                    <a:pt x="3081" y="594"/>
                  </a:moveTo>
                  <a:cubicBezTo>
                    <a:pt x="4444" y="594"/>
                    <a:pt x="5567" y="1717"/>
                    <a:pt x="5567" y="3081"/>
                  </a:cubicBezTo>
                  <a:cubicBezTo>
                    <a:pt x="5567" y="4444"/>
                    <a:pt x="4460" y="5567"/>
                    <a:pt x="3081" y="5567"/>
                  </a:cubicBezTo>
                  <a:cubicBezTo>
                    <a:pt x="1701" y="5567"/>
                    <a:pt x="610" y="4444"/>
                    <a:pt x="610" y="3081"/>
                  </a:cubicBezTo>
                  <a:cubicBezTo>
                    <a:pt x="610" y="1717"/>
                    <a:pt x="1733" y="594"/>
                    <a:pt x="3081" y="594"/>
                  </a:cubicBezTo>
                  <a:close/>
                  <a:moveTo>
                    <a:pt x="3081" y="0"/>
                  </a:moveTo>
                  <a:cubicBezTo>
                    <a:pt x="1380" y="0"/>
                    <a:pt x="0" y="1380"/>
                    <a:pt x="0" y="3081"/>
                  </a:cubicBezTo>
                  <a:cubicBezTo>
                    <a:pt x="0" y="4781"/>
                    <a:pt x="1380" y="6177"/>
                    <a:pt x="3081" y="6177"/>
                  </a:cubicBezTo>
                  <a:cubicBezTo>
                    <a:pt x="4797" y="6177"/>
                    <a:pt x="6177" y="4781"/>
                    <a:pt x="6177" y="3081"/>
                  </a:cubicBezTo>
                  <a:cubicBezTo>
                    <a:pt x="6177" y="1380"/>
                    <a:pt x="4797" y="0"/>
                    <a:pt x="3081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639500" y="3649625"/>
              <a:ext cx="219425" cy="219825"/>
            </a:xfrm>
            <a:custGeom>
              <a:rect b="b" l="l" r="r" t="t"/>
              <a:pathLst>
                <a:path extrusionOk="0" h="8793" w="8777">
                  <a:moveTo>
                    <a:pt x="4381" y="594"/>
                  </a:moveTo>
                  <a:cubicBezTo>
                    <a:pt x="6466" y="594"/>
                    <a:pt x="8183" y="2295"/>
                    <a:pt x="8183" y="4381"/>
                  </a:cubicBezTo>
                  <a:cubicBezTo>
                    <a:pt x="8183" y="6466"/>
                    <a:pt x="6482" y="8167"/>
                    <a:pt x="4381" y="8167"/>
                  </a:cubicBezTo>
                  <a:cubicBezTo>
                    <a:pt x="2311" y="8167"/>
                    <a:pt x="594" y="6466"/>
                    <a:pt x="594" y="4381"/>
                  </a:cubicBezTo>
                  <a:cubicBezTo>
                    <a:pt x="594" y="2295"/>
                    <a:pt x="2311" y="594"/>
                    <a:pt x="4381" y="594"/>
                  </a:cubicBezTo>
                  <a:close/>
                  <a:moveTo>
                    <a:pt x="4381" y="1"/>
                  </a:moveTo>
                  <a:cubicBezTo>
                    <a:pt x="1958" y="1"/>
                    <a:pt x="1" y="1974"/>
                    <a:pt x="1" y="4397"/>
                  </a:cubicBezTo>
                  <a:cubicBezTo>
                    <a:pt x="1" y="6819"/>
                    <a:pt x="1958" y="8793"/>
                    <a:pt x="4381" y="8793"/>
                  </a:cubicBezTo>
                  <a:cubicBezTo>
                    <a:pt x="6819" y="8793"/>
                    <a:pt x="8777" y="6819"/>
                    <a:pt x="8777" y="4397"/>
                  </a:cubicBezTo>
                  <a:cubicBezTo>
                    <a:pt x="8777" y="1974"/>
                    <a:pt x="6787" y="1"/>
                    <a:pt x="4381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477875" y="3591475"/>
              <a:ext cx="542700" cy="348575"/>
            </a:xfrm>
            <a:custGeom>
              <a:rect b="b" l="l" r="r" t="t"/>
              <a:pathLst>
                <a:path extrusionOk="0" h="13943" w="21708">
                  <a:moveTo>
                    <a:pt x="18162" y="610"/>
                  </a:moveTo>
                  <a:cubicBezTo>
                    <a:pt x="19782" y="610"/>
                    <a:pt x="21097" y="1926"/>
                    <a:pt x="21097" y="3562"/>
                  </a:cubicBezTo>
                  <a:lnTo>
                    <a:pt x="21097" y="12065"/>
                  </a:lnTo>
                  <a:lnTo>
                    <a:pt x="610" y="12065"/>
                  </a:lnTo>
                  <a:lnTo>
                    <a:pt x="610" y="3562"/>
                  </a:lnTo>
                  <a:cubicBezTo>
                    <a:pt x="610" y="1926"/>
                    <a:pt x="1926" y="610"/>
                    <a:pt x="3562" y="610"/>
                  </a:cubicBezTo>
                  <a:close/>
                  <a:moveTo>
                    <a:pt x="3562" y="1"/>
                  </a:moveTo>
                  <a:cubicBezTo>
                    <a:pt x="1589" y="1"/>
                    <a:pt x="0" y="1589"/>
                    <a:pt x="0" y="3562"/>
                  </a:cubicBezTo>
                  <a:lnTo>
                    <a:pt x="0" y="12627"/>
                  </a:lnTo>
                  <a:cubicBezTo>
                    <a:pt x="0" y="13076"/>
                    <a:pt x="113" y="13541"/>
                    <a:pt x="273" y="13942"/>
                  </a:cubicBezTo>
                  <a:lnTo>
                    <a:pt x="931" y="13942"/>
                  </a:lnTo>
                  <a:cubicBezTo>
                    <a:pt x="722" y="13557"/>
                    <a:pt x="610" y="13124"/>
                    <a:pt x="610" y="12659"/>
                  </a:cubicBezTo>
                  <a:lnTo>
                    <a:pt x="21097" y="12659"/>
                  </a:lnTo>
                  <a:cubicBezTo>
                    <a:pt x="21097" y="13124"/>
                    <a:pt x="20985" y="13557"/>
                    <a:pt x="20777" y="13942"/>
                  </a:cubicBezTo>
                  <a:lnTo>
                    <a:pt x="21450" y="13942"/>
                  </a:lnTo>
                  <a:cubicBezTo>
                    <a:pt x="21611" y="13541"/>
                    <a:pt x="21707" y="13076"/>
                    <a:pt x="21707" y="12627"/>
                  </a:cubicBezTo>
                  <a:lnTo>
                    <a:pt x="21707" y="3562"/>
                  </a:lnTo>
                  <a:cubicBezTo>
                    <a:pt x="21707" y="1589"/>
                    <a:pt x="20119" y="1"/>
                    <a:pt x="18162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733375" y="3925975"/>
              <a:ext cx="31700" cy="14475"/>
            </a:xfrm>
            <a:custGeom>
              <a:rect b="b" l="l" r="r" t="t"/>
              <a:pathLst>
                <a:path extrusionOk="0" h="579" w="1268">
                  <a:moveTo>
                    <a:pt x="626" y="1"/>
                  </a:moveTo>
                  <a:cubicBezTo>
                    <a:pt x="289" y="1"/>
                    <a:pt x="32" y="257"/>
                    <a:pt x="0" y="578"/>
                  </a:cubicBezTo>
                  <a:lnTo>
                    <a:pt x="1267" y="578"/>
                  </a:lnTo>
                  <a:cubicBezTo>
                    <a:pt x="1235" y="241"/>
                    <a:pt x="963" y="1"/>
                    <a:pt x="62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6509500" y="2688625"/>
              <a:ext cx="38125" cy="67425"/>
            </a:xfrm>
            <a:custGeom>
              <a:rect b="b" l="l" r="r" t="t"/>
              <a:pathLst>
                <a:path extrusionOk="0" h="2697" w="1525">
                  <a:moveTo>
                    <a:pt x="690" y="530"/>
                  </a:moveTo>
                  <a:lnTo>
                    <a:pt x="690" y="1172"/>
                  </a:lnTo>
                  <a:cubicBezTo>
                    <a:pt x="594" y="1124"/>
                    <a:pt x="482" y="1092"/>
                    <a:pt x="434" y="1027"/>
                  </a:cubicBezTo>
                  <a:cubicBezTo>
                    <a:pt x="369" y="963"/>
                    <a:pt x="337" y="899"/>
                    <a:pt x="337" y="819"/>
                  </a:cubicBezTo>
                  <a:cubicBezTo>
                    <a:pt x="337" y="723"/>
                    <a:pt x="386" y="658"/>
                    <a:pt x="450" y="610"/>
                  </a:cubicBezTo>
                  <a:cubicBezTo>
                    <a:pt x="498" y="546"/>
                    <a:pt x="594" y="530"/>
                    <a:pt x="690" y="530"/>
                  </a:cubicBezTo>
                  <a:close/>
                  <a:moveTo>
                    <a:pt x="787" y="1509"/>
                  </a:moveTo>
                  <a:cubicBezTo>
                    <a:pt x="899" y="1541"/>
                    <a:pt x="995" y="1589"/>
                    <a:pt x="1043" y="1653"/>
                  </a:cubicBezTo>
                  <a:cubicBezTo>
                    <a:pt x="1107" y="1701"/>
                    <a:pt x="1140" y="1765"/>
                    <a:pt x="1140" y="1862"/>
                  </a:cubicBezTo>
                  <a:cubicBezTo>
                    <a:pt x="1124" y="1942"/>
                    <a:pt x="1107" y="2022"/>
                    <a:pt x="1043" y="2086"/>
                  </a:cubicBezTo>
                  <a:cubicBezTo>
                    <a:pt x="995" y="2151"/>
                    <a:pt x="899" y="2167"/>
                    <a:pt x="787" y="2167"/>
                  </a:cubicBezTo>
                  <a:lnTo>
                    <a:pt x="787" y="1509"/>
                  </a:lnTo>
                  <a:close/>
                  <a:moveTo>
                    <a:pt x="690" y="1"/>
                  </a:moveTo>
                  <a:lnTo>
                    <a:pt x="690" y="257"/>
                  </a:lnTo>
                  <a:cubicBezTo>
                    <a:pt x="546" y="257"/>
                    <a:pt x="434" y="289"/>
                    <a:pt x="321" y="338"/>
                  </a:cubicBezTo>
                  <a:cubicBezTo>
                    <a:pt x="225" y="386"/>
                    <a:pt x="145" y="466"/>
                    <a:pt x="81" y="546"/>
                  </a:cubicBezTo>
                  <a:cubicBezTo>
                    <a:pt x="33" y="626"/>
                    <a:pt x="0" y="723"/>
                    <a:pt x="0" y="851"/>
                  </a:cubicBezTo>
                  <a:cubicBezTo>
                    <a:pt x="0" y="979"/>
                    <a:pt x="49" y="1092"/>
                    <a:pt x="97" y="1188"/>
                  </a:cubicBezTo>
                  <a:cubicBezTo>
                    <a:pt x="161" y="1268"/>
                    <a:pt x="241" y="1332"/>
                    <a:pt x="321" y="1364"/>
                  </a:cubicBezTo>
                  <a:cubicBezTo>
                    <a:pt x="402" y="1413"/>
                    <a:pt x="546" y="1445"/>
                    <a:pt x="706" y="1509"/>
                  </a:cubicBezTo>
                  <a:lnTo>
                    <a:pt x="706" y="2183"/>
                  </a:lnTo>
                  <a:cubicBezTo>
                    <a:pt x="610" y="2167"/>
                    <a:pt x="530" y="2134"/>
                    <a:pt x="466" y="2070"/>
                  </a:cubicBezTo>
                  <a:cubicBezTo>
                    <a:pt x="402" y="2006"/>
                    <a:pt x="386" y="1926"/>
                    <a:pt x="369" y="1846"/>
                  </a:cubicBezTo>
                  <a:lnTo>
                    <a:pt x="0" y="1846"/>
                  </a:lnTo>
                  <a:cubicBezTo>
                    <a:pt x="17" y="2006"/>
                    <a:pt x="81" y="2151"/>
                    <a:pt x="225" y="2263"/>
                  </a:cubicBezTo>
                  <a:cubicBezTo>
                    <a:pt x="337" y="2375"/>
                    <a:pt x="498" y="2455"/>
                    <a:pt x="706" y="2455"/>
                  </a:cubicBezTo>
                  <a:lnTo>
                    <a:pt x="706" y="2696"/>
                  </a:lnTo>
                  <a:lnTo>
                    <a:pt x="803" y="2696"/>
                  </a:lnTo>
                  <a:lnTo>
                    <a:pt x="803" y="2455"/>
                  </a:lnTo>
                  <a:cubicBezTo>
                    <a:pt x="963" y="2455"/>
                    <a:pt x="1091" y="2423"/>
                    <a:pt x="1204" y="2375"/>
                  </a:cubicBezTo>
                  <a:cubicBezTo>
                    <a:pt x="1300" y="2311"/>
                    <a:pt x="1396" y="2247"/>
                    <a:pt x="1444" y="2151"/>
                  </a:cubicBezTo>
                  <a:cubicBezTo>
                    <a:pt x="1509" y="2054"/>
                    <a:pt x="1525" y="1974"/>
                    <a:pt x="1525" y="1846"/>
                  </a:cubicBezTo>
                  <a:cubicBezTo>
                    <a:pt x="1525" y="1701"/>
                    <a:pt x="1493" y="1605"/>
                    <a:pt x="1428" y="1525"/>
                  </a:cubicBezTo>
                  <a:cubicBezTo>
                    <a:pt x="1348" y="1445"/>
                    <a:pt x="1268" y="1380"/>
                    <a:pt x="1188" y="1348"/>
                  </a:cubicBezTo>
                  <a:cubicBezTo>
                    <a:pt x="1107" y="1300"/>
                    <a:pt x="995" y="1268"/>
                    <a:pt x="851" y="1220"/>
                  </a:cubicBezTo>
                  <a:lnTo>
                    <a:pt x="787" y="1204"/>
                  </a:lnTo>
                  <a:lnTo>
                    <a:pt x="787" y="546"/>
                  </a:lnTo>
                  <a:cubicBezTo>
                    <a:pt x="867" y="562"/>
                    <a:pt x="947" y="610"/>
                    <a:pt x="995" y="642"/>
                  </a:cubicBezTo>
                  <a:cubicBezTo>
                    <a:pt x="1043" y="707"/>
                    <a:pt x="1075" y="771"/>
                    <a:pt x="1091" y="819"/>
                  </a:cubicBezTo>
                  <a:lnTo>
                    <a:pt x="1476" y="819"/>
                  </a:lnTo>
                  <a:cubicBezTo>
                    <a:pt x="1444" y="658"/>
                    <a:pt x="1396" y="546"/>
                    <a:pt x="1268" y="450"/>
                  </a:cubicBezTo>
                  <a:cubicBezTo>
                    <a:pt x="1156" y="338"/>
                    <a:pt x="995" y="289"/>
                    <a:pt x="787" y="257"/>
                  </a:cubicBezTo>
                  <a:lnTo>
                    <a:pt x="787" y="1"/>
                  </a:ln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6466975" y="2661750"/>
              <a:ext cx="122375" cy="121975"/>
            </a:xfrm>
            <a:custGeom>
              <a:rect b="b" l="l" r="r" t="t"/>
              <a:pathLst>
                <a:path extrusionOk="0" h="4879" w="4895">
                  <a:moveTo>
                    <a:pt x="2439" y="610"/>
                  </a:moveTo>
                  <a:cubicBezTo>
                    <a:pt x="3466" y="610"/>
                    <a:pt x="4301" y="1445"/>
                    <a:pt x="4301" y="2455"/>
                  </a:cubicBezTo>
                  <a:cubicBezTo>
                    <a:pt x="4301" y="3466"/>
                    <a:pt x="3466" y="4300"/>
                    <a:pt x="2439" y="4300"/>
                  </a:cubicBezTo>
                  <a:cubicBezTo>
                    <a:pt x="1429" y="4300"/>
                    <a:pt x="594" y="3482"/>
                    <a:pt x="594" y="2455"/>
                  </a:cubicBezTo>
                  <a:cubicBezTo>
                    <a:pt x="594" y="1445"/>
                    <a:pt x="1429" y="610"/>
                    <a:pt x="2439" y="610"/>
                  </a:cubicBezTo>
                  <a:close/>
                  <a:moveTo>
                    <a:pt x="2439" y="1"/>
                  </a:moveTo>
                  <a:cubicBezTo>
                    <a:pt x="1108" y="1"/>
                    <a:pt x="1" y="1092"/>
                    <a:pt x="1" y="2439"/>
                  </a:cubicBezTo>
                  <a:cubicBezTo>
                    <a:pt x="1" y="3787"/>
                    <a:pt x="1108" y="4878"/>
                    <a:pt x="2439" y="4878"/>
                  </a:cubicBezTo>
                  <a:cubicBezTo>
                    <a:pt x="3787" y="4878"/>
                    <a:pt x="4894" y="3787"/>
                    <a:pt x="4894" y="2439"/>
                  </a:cubicBezTo>
                  <a:cubicBezTo>
                    <a:pt x="4894" y="1092"/>
                    <a:pt x="3819" y="1"/>
                    <a:pt x="2439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6441725" y="2636900"/>
              <a:ext cx="172875" cy="172475"/>
            </a:xfrm>
            <a:custGeom>
              <a:rect b="b" l="l" r="r" t="t"/>
              <a:pathLst>
                <a:path extrusionOk="0" h="6899" w="6915">
                  <a:moveTo>
                    <a:pt x="3449" y="594"/>
                  </a:moveTo>
                  <a:cubicBezTo>
                    <a:pt x="5022" y="594"/>
                    <a:pt x="6305" y="1877"/>
                    <a:pt x="6305" y="3433"/>
                  </a:cubicBezTo>
                  <a:cubicBezTo>
                    <a:pt x="6305" y="5022"/>
                    <a:pt x="5022" y="6289"/>
                    <a:pt x="3449" y="6289"/>
                  </a:cubicBezTo>
                  <a:cubicBezTo>
                    <a:pt x="1893" y="6289"/>
                    <a:pt x="610" y="5006"/>
                    <a:pt x="610" y="3433"/>
                  </a:cubicBezTo>
                  <a:cubicBezTo>
                    <a:pt x="610" y="1877"/>
                    <a:pt x="1893" y="594"/>
                    <a:pt x="3449" y="594"/>
                  </a:cubicBezTo>
                  <a:close/>
                  <a:moveTo>
                    <a:pt x="3449" y="0"/>
                  </a:moveTo>
                  <a:cubicBezTo>
                    <a:pt x="1556" y="0"/>
                    <a:pt x="0" y="1556"/>
                    <a:pt x="0" y="3449"/>
                  </a:cubicBezTo>
                  <a:cubicBezTo>
                    <a:pt x="0" y="5359"/>
                    <a:pt x="1556" y="6899"/>
                    <a:pt x="3449" y="6899"/>
                  </a:cubicBezTo>
                  <a:cubicBezTo>
                    <a:pt x="5359" y="6899"/>
                    <a:pt x="6915" y="5359"/>
                    <a:pt x="6915" y="3449"/>
                  </a:cubicBezTo>
                  <a:cubicBezTo>
                    <a:pt x="6915" y="1556"/>
                    <a:pt x="5359" y="0"/>
                    <a:pt x="3449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6317775" y="2591975"/>
              <a:ext cx="421175" cy="357775"/>
            </a:xfrm>
            <a:custGeom>
              <a:rect b="b" l="l" r="r" t="t"/>
              <a:pathLst>
                <a:path extrusionOk="0" h="14311" w="16847">
                  <a:moveTo>
                    <a:pt x="13285" y="594"/>
                  </a:moveTo>
                  <a:cubicBezTo>
                    <a:pt x="14905" y="594"/>
                    <a:pt x="16237" y="1925"/>
                    <a:pt x="16237" y="3546"/>
                  </a:cubicBezTo>
                  <a:lnTo>
                    <a:pt x="16237" y="9049"/>
                  </a:lnTo>
                  <a:cubicBezTo>
                    <a:pt x="16237" y="9129"/>
                    <a:pt x="16237" y="9209"/>
                    <a:pt x="16221" y="9289"/>
                  </a:cubicBezTo>
                  <a:lnTo>
                    <a:pt x="594" y="9289"/>
                  </a:lnTo>
                  <a:lnTo>
                    <a:pt x="594" y="9049"/>
                  </a:lnTo>
                  <a:lnTo>
                    <a:pt x="594" y="3546"/>
                  </a:lnTo>
                  <a:cubicBezTo>
                    <a:pt x="594" y="1925"/>
                    <a:pt x="1910" y="594"/>
                    <a:pt x="3546" y="594"/>
                  </a:cubicBezTo>
                  <a:close/>
                  <a:moveTo>
                    <a:pt x="16124" y="9883"/>
                  </a:moveTo>
                  <a:cubicBezTo>
                    <a:pt x="15755" y="11102"/>
                    <a:pt x="14632" y="11985"/>
                    <a:pt x="13285" y="11985"/>
                  </a:cubicBezTo>
                  <a:lnTo>
                    <a:pt x="3546" y="11985"/>
                  </a:lnTo>
                  <a:cubicBezTo>
                    <a:pt x="2199" y="11985"/>
                    <a:pt x="1076" y="11102"/>
                    <a:pt x="723" y="9883"/>
                  </a:cubicBezTo>
                  <a:close/>
                  <a:moveTo>
                    <a:pt x="9948" y="12594"/>
                  </a:moveTo>
                  <a:lnTo>
                    <a:pt x="9948" y="13637"/>
                  </a:lnTo>
                  <a:lnTo>
                    <a:pt x="6899" y="13637"/>
                  </a:lnTo>
                  <a:lnTo>
                    <a:pt x="6899" y="12594"/>
                  </a:lnTo>
                  <a:close/>
                  <a:moveTo>
                    <a:pt x="3546" y="0"/>
                  </a:moveTo>
                  <a:cubicBezTo>
                    <a:pt x="1573" y="0"/>
                    <a:pt x="1" y="1589"/>
                    <a:pt x="1" y="3546"/>
                  </a:cubicBezTo>
                  <a:lnTo>
                    <a:pt x="1" y="9049"/>
                  </a:lnTo>
                  <a:cubicBezTo>
                    <a:pt x="1" y="9177"/>
                    <a:pt x="17" y="9321"/>
                    <a:pt x="17" y="9466"/>
                  </a:cubicBezTo>
                  <a:cubicBezTo>
                    <a:pt x="1" y="9498"/>
                    <a:pt x="1" y="9546"/>
                    <a:pt x="1" y="9578"/>
                  </a:cubicBezTo>
                  <a:cubicBezTo>
                    <a:pt x="1" y="9658"/>
                    <a:pt x="33" y="9723"/>
                    <a:pt x="81" y="9787"/>
                  </a:cubicBezTo>
                  <a:cubicBezTo>
                    <a:pt x="418" y="11391"/>
                    <a:pt x="1846" y="12594"/>
                    <a:pt x="3546" y="12594"/>
                  </a:cubicBezTo>
                  <a:lnTo>
                    <a:pt x="6290" y="12594"/>
                  </a:lnTo>
                  <a:lnTo>
                    <a:pt x="6290" y="13717"/>
                  </a:lnTo>
                  <a:lnTo>
                    <a:pt x="5263" y="13717"/>
                  </a:lnTo>
                  <a:cubicBezTo>
                    <a:pt x="5103" y="13717"/>
                    <a:pt x="4974" y="13846"/>
                    <a:pt x="4974" y="14022"/>
                  </a:cubicBezTo>
                  <a:cubicBezTo>
                    <a:pt x="4974" y="14183"/>
                    <a:pt x="5103" y="14311"/>
                    <a:pt x="5263" y="14311"/>
                  </a:cubicBezTo>
                  <a:lnTo>
                    <a:pt x="11568" y="14311"/>
                  </a:lnTo>
                  <a:cubicBezTo>
                    <a:pt x="11728" y="14311"/>
                    <a:pt x="11873" y="14183"/>
                    <a:pt x="11873" y="14022"/>
                  </a:cubicBezTo>
                  <a:cubicBezTo>
                    <a:pt x="11873" y="13846"/>
                    <a:pt x="11728" y="13717"/>
                    <a:pt x="11568" y="13717"/>
                  </a:cubicBezTo>
                  <a:lnTo>
                    <a:pt x="10541" y="13717"/>
                  </a:lnTo>
                  <a:lnTo>
                    <a:pt x="10541" y="12594"/>
                  </a:lnTo>
                  <a:lnTo>
                    <a:pt x="13285" y="12594"/>
                  </a:lnTo>
                  <a:cubicBezTo>
                    <a:pt x="15001" y="12594"/>
                    <a:pt x="16413" y="11391"/>
                    <a:pt x="16766" y="9787"/>
                  </a:cubicBezTo>
                  <a:cubicBezTo>
                    <a:pt x="16798" y="9723"/>
                    <a:pt x="16846" y="9658"/>
                    <a:pt x="16846" y="9578"/>
                  </a:cubicBezTo>
                  <a:cubicBezTo>
                    <a:pt x="16846" y="9546"/>
                    <a:pt x="16846" y="9498"/>
                    <a:pt x="16814" y="9466"/>
                  </a:cubicBezTo>
                  <a:cubicBezTo>
                    <a:pt x="16846" y="9321"/>
                    <a:pt x="16846" y="9177"/>
                    <a:pt x="16846" y="9049"/>
                  </a:cubicBezTo>
                  <a:lnTo>
                    <a:pt x="16846" y="3546"/>
                  </a:lnTo>
                  <a:cubicBezTo>
                    <a:pt x="16846" y="1589"/>
                    <a:pt x="15258" y="0"/>
                    <a:pt x="13285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6515125" y="2850675"/>
              <a:ext cx="26075" cy="26100"/>
            </a:xfrm>
            <a:custGeom>
              <a:rect b="b" l="l" r="r" t="t"/>
              <a:pathLst>
                <a:path extrusionOk="0" h="1044" w="1043">
                  <a:moveTo>
                    <a:pt x="513" y="0"/>
                  </a:moveTo>
                  <a:cubicBezTo>
                    <a:pt x="241" y="0"/>
                    <a:pt x="0" y="241"/>
                    <a:pt x="0" y="514"/>
                  </a:cubicBezTo>
                  <a:cubicBezTo>
                    <a:pt x="0" y="802"/>
                    <a:pt x="241" y="1043"/>
                    <a:pt x="513" y="1043"/>
                  </a:cubicBezTo>
                  <a:cubicBezTo>
                    <a:pt x="802" y="1043"/>
                    <a:pt x="1043" y="802"/>
                    <a:pt x="1043" y="514"/>
                  </a:cubicBezTo>
                  <a:cubicBezTo>
                    <a:pt x="1043" y="241"/>
                    <a:pt x="818" y="0"/>
                    <a:pt x="513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2570025" y="3909625"/>
              <a:ext cx="48550" cy="30425"/>
            </a:xfrm>
            <a:custGeom>
              <a:rect b="b" l="l" r="r" t="t"/>
              <a:pathLst>
                <a:path extrusionOk="0" h="1217" w="1942">
                  <a:moveTo>
                    <a:pt x="597" y="1"/>
                  </a:moveTo>
                  <a:cubicBezTo>
                    <a:pt x="522" y="1"/>
                    <a:pt x="445" y="34"/>
                    <a:pt x="386" y="93"/>
                  </a:cubicBezTo>
                  <a:cubicBezTo>
                    <a:pt x="177" y="318"/>
                    <a:pt x="33" y="735"/>
                    <a:pt x="1" y="1216"/>
                  </a:cubicBezTo>
                  <a:lnTo>
                    <a:pt x="594" y="1216"/>
                  </a:lnTo>
                  <a:cubicBezTo>
                    <a:pt x="626" y="1120"/>
                    <a:pt x="626" y="1024"/>
                    <a:pt x="642" y="944"/>
                  </a:cubicBezTo>
                  <a:cubicBezTo>
                    <a:pt x="723" y="1024"/>
                    <a:pt x="819" y="1120"/>
                    <a:pt x="947" y="1216"/>
                  </a:cubicBezTo>
                  <a:lnTo>
                    <a:pt x="1942" y="1216"/>
                  </a:lnTo>
                  <a:cubicBezTo>
                    <a:pt x="1027" y="639"/>
                    <a:pt x="883" y="254"/>
                    <a:pt x="883" y="254"/>
                  </a:cubicBezTo>
                  <a:cubicBezTo>
                    <a:pt x="867" y="125"/>
                    <a:pt x="787" y="61"/>
                    <a:pt x="674" y="13"/>
                  </a:cubicBezTo>
                  <a:cubicBezTo>
                    <a:pt x="650" y="5"/>
                    <a:pt x="624" y="1"/>
                    <a:pt x="597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2703200" y="3901525"/>
              <a:ext cx="163250" cy="39725"/>
            </a:xfrm>
            <a:custGeom>
              <a:rect b="b" l="l" r="r" t="t"/>
              <a:pathLst>
                <a:path extrusionOk="0" h="1589" w="6530">
                  <a:moveTo>
                    <a:pt x="2551" y="0"/>
                  </a:moveTo>
                  <a:cubicBezTo>
                    <a:pt x="1380" y="0"/>
                    <a:pt x="385" y="658"/>
                    <a:pt x="0" y="1588"/>
                  </a:cubicBezTo>
                  <a:lnTo>
                    <a:pt x="658" y="1588"/>
                  </a:lnTo>
                  <a:cubicBezTo>
                    <a:pt x="1011" y="995"/>
                    <a:pt x="1733" y="594"/>
                    <a:pt x="2535" y="594"/>
                  </a:cubicBezTo>
                  <a:cubicBezTo>
                    <a:pt x="3177" y="594"/>
                    <a:pt x="3754" y="834"/>
                    <a:pt x="4171" y="1268"/>
                  </a:cubicBezTo>
                  <a:cubicBezTo>
                    <a:pt x="4220" y="1325"/>
                    <a:pt x="4291" y="1354"/>
                    <a:pt x="4364" y="1354"/>
                  </a:cubicBezTo>
                  <a:cubicBezTo>
                    <a:pt x="4413" y="1354"/>
                    <a:pt x="4463" y="1341"/>
                    <a:pt x="4508" y="1316"/>
                  </a:cubicBezTo>
                  <a:lnTo>
                    <a:pt x="5054" y="1075"/>
                  </a:lnTo>
                  <a:lnTo>
                    <a:pt x="5054" y="1075"/>
                  </a:lnTo>
                  <a:cubicBezTo>
                    <a:pt x="4941" y="1203"/>
                    <a:pt x="4797" y="1316"/>
                    <a:pt x="4701" y="1396"/>
                  </a:cubicBezTo>
                  <a:cubicBezTo>
                    <a:pt x="4637" y="1444"/>
                    <a:pt x="4621" y="1508"/>
                    <a:pt x="4589" y="1556"/>
                  </a:cubicBezTo>
                  <a:lnTo>
                    <a:pt x="6385" y="1556"/>
                  </a:lnTo>
                  <a:cubicBezTo>
                    <a:pt x="6417" y="1476"/>
                    <a:pt x="6466" y="1444"/>
                    <a:pt x="6466" y="1428"/>
                  </a:cubicBezTo>
                  <a:cubicBezTo>
                    <a:pt x="6530" y="1300"/>
                    <a:pt x="6498" y="1155"/>
                    <a:pt x="6417" y="1075"/>
                  </a:cubicBezTo>
                  <a:cubicBezTo>
                    <a:pt x="6362" y="1008"/>
                    <a:pt x="6282" y="980"/>
                    <a:pt x="6196" y="980"/>
                  </a:cubicBezTo>
                  <a:cubicBezTo>
                    <a:pt x="6158" y="980"/>
                    <a:pt x="6119" y="985"/>
                    <a:pt x="6081" y="995"/>
                  </a:cubicBezTo>
                  <a:cubicBezTo>
                    <a:pt x="6016" y="1027"/>
                    <a:pt x="5936" y="1059"/>
                    <a:pt x="5824" y="1107"/>
                  </a:cubicBezTo>
                  <a:cubicBezTo>
                    <a:pt x="5936" y="947"/>
                    <a:pt x="6048" y="786"/>
                    <a:pt x="6081" y="658"/>
                  </a:cubicBezTo>
                  <a:cubicBezTo>
                    <a:pt x="6129" y="546"/>
                    <a:pt x="6129" y="417"/>
                    <a:pt x="6065" y="321"/>
                  </a:cubicBezTo>
                  <a:lnTo>
                    <a:pt x="6065" y="305"/>
                  </a:lnTo>
                  <a:lnTo>
                    <a:pt x="6065" y="273"/>
                  </a:lnTo>
                  <a:cubicBezTo>
                    <a:pt x="6065" y="257"/>
                    <a:pt x="6032" y="241"/>
                    <a:pt x="6016" y="241"/>
                  </a:cubicBezTo>
                  <a:lnTo>
                    <a:pt x="6016" y="225"/>
                  </a:lnTo>
                  <a:cubicBezTo>
                    <a:pt x="6000" y="193"/>
                    <a:pt x="5984" y="177"/>
                    <a:pt x="5968" y="177"/>
                  </a:cubicBezTo>
                  <a:lnTo>
                    <a:pt x="5936" y="177"/>
                  </a:lnTo>
                  <a:cubicBezTo>
                    <a:pt x="5920" y="177"/>
                    <a:pt x="5920" y="161"/>
                    <a:pt x="5904" y="161"/>
                  </a:cubicBezTo>
                  <a:lnTo>
                    <a:pt x="5760" y="161"/>
                  </a:lnTo>
                  <a:cubicBezTo>
                    <a:pt x="5744" y="161"/>
                    <a:pt x="5744" y="161"/>
                    <a:pt x="5712" y="177"/>
                  </a:cubicBezTo>
                  <a:lnTo>
                    <a:pt x="5696" y="177"/>
                  </a:lnTo>
                  <a:lnTo>
                    <a:pt x="4941" y="497"/>
                  </a:lnTo>
                  <a:lnTo>
                    <a:pt x="4476" y="706"/>
                  </a:lnTo>
                  <a:cubicBezTo>
                    <a:pt x="3979" y="241"/>
                    <a:pt x="3289" y="0"/>
                    <a:pt x="2551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895100" y="2737150"/>
              <a:ext cx="308850" cy="253525"/>
            </a:xfrm>
            <a:custGeom>
              <a:rect b="b" l="l" r="r" t="t"/>
              <a:pathLst>
                <a:path extrusionOk="0" h="10141" w="12354">
                  <a:moveTo>
                    <a:pt x="8327" y="562"/>
                  </a:moveTo>
                  <a:cubicBezTo>
                    <a:pt x="8968" y="562"/>
                    <a:pt x="9562" y="803"/>
                    <a:pt x="9979" y="1220"/>
                  </a:cubicBezTo>
                  <a:cubicBezTo>
                    <a:pt x="10029" y="1289"/>
                    <a:pt x="10102" y="1322"/>
                    <a:pt x="10178" y="1322"/>
                  </a:cubicBezTo>
                  <a:cubicBezTo>
                    <a:pt x="10225" y="1322"/>
                    <a:pt x="10273" y="1309"/>
                    <a:pt x="10316" y="1284"/>
                  </a:cubicBezTo>
                  <a:lnTo>
                    <a:pt x="10862" y="1044"/>
                  </a:lnTo>
                  <a:lnTo>
                    <a:pt x="10862" y="1044"/>
                  </a:lnTo>
                  <a:cubicBezTo>
                    <a:pt x="10733" y="1172"/>
                    <a:pt x="10605" y="1284"/>
                    <a:pt x="10493" y="1365"/>
                  </a:cubicBezTo>
                  <a:cubicBezTo>
                    <a:pt x="10444" y="1413"/>
                    <a:pt x="10396" y="1493"/>
                    <a:pt x="10396" y="1557"/>
                  </a:cubicBezTo>
                  <a:lnTo>
                    <a:pt x="10396" y="1589"/>
                  </a:lnTo>
                  <a:cubicBezTo>
                    <a:pt x="10380" y="1669"/>
                    <a:pt x="10396" y="1766"/>
                    <a:pt x="10461" y="1830"/>
                  </a:cubicBezTo>
                  <a:cubicBezTo>
                    <a:pt x="10525" y="1894"/>
                    <a:pt x="10605" y="1926"/>
                    <a:pt x="10685" y="1942"/>
                  </a:cubicBezTo>
                  <a:cubicBezTo>
                    <a:pt x="10701" y="1942"/>
                    <a:pt x="10894" y="1942"/>
                    <a:pt x="11166" y="1894"/>
                  </a:cubicBezTo>
                  <a:lnTo>
                    <a:pt x="11166" y="1894"/>
                  </a:lnTo>
                  <a:lnTo>
                    <a:pt x="11134" y="1910"/>
                  </a:lnTo>
                  <a:cubicBezTo>
                    <a:pt x="10878" y="2167"/>
                    <a:pt x="10717" y="2295"/>
                    <a:pt x="10653" y="2327"/>
                  </a:cubicBezTo>
                  <a:cubicBezTo>
                    <a:pt x="10541" y="2375"/>
                    <a:pt x="10461" y="2472"/>
                    <a:pt x="10461" y="2616"/>
                  </a:cubicBezTo>
                  <a:cubicBezTo>
                    <a:pt x="10364" y="5921"/>
                    <a:pt x="8214" y="9290"/>
                    <a:pt x="4300" y="9515"/>
                  </a:cubicBezTo>
                  <a:cubicBezTo>
                    <a:pt x="4239" y="9517"/>
                    <a:pt x="4179" y="9518"/>
                    <a:pt x="4118" y="9518"/>
                  </a:cubicBezTo>
                  <a:cubicBezTo>
                    <a:pt x="3260" y="9518"/>
                    <a:pt x="2379" y="9305"/>
                    <a:pt x="1540" y="8841"/>
                  </a:cubicBezTo>
                  <a:cubicBezTo>
                    <a:pt x="2375" y="8841"/>
                    <a:pt x="3225" y="8552"/>
                    <a:pt x="3963" y="7959"/>
                  </a:cubicBezTo>
                  <a:cubicBezTo>
                    <a:pt x="4059" y="7910"/>
                    <a:pt x="4107" y="7782"/>
                    <a:pt x="4075" y="7670"/>
                  </a:cubicBezTo>
                  <a:cubicBezTo>
                    <a:pt x="4059" y="7541"/>
                    <a:pt x="3979" y="7461"/>
                    <a:pt x="3867" y="7429"/>
                  </a:cubicBezTo>
                  <a:cubicBezTo>
                    <a:pt x="3305" y="7269"/>
                    <a:pt x="2230" y="6819"/>
                    <a:pt x="1941" y="6322"/>
                  </a:cubicBezTo>
                  <a:lnTo>
                    <a:pt x="2663" y="6306"/>
                  </a:lnTo>
                  <a:cubicBezTo>
                    <a:pt x="2792" y="6306"/>
                    <a:pt x="2920" y="6178"/>
                    <a:pt x="2936" y="6033"/>
                  </a:cubicBezTo>
                  <a:cubicBezTo>
                    <a:pt x="2952" y="5905"/>
                    <a:pt x="2872" y="5761"/>
                    <a:pt x="2744" y="5728"/>
                  </a:cubicBezTo>
                  <a:cubicBezTo>
                    <a:pt x="2551" y="5664"/>
                    <a:pt x="2054" y="5488"/>
                    <a:pt x="1781" y="5215"/>
                  </a:cubicBezTo>
                  <a:cubicBezTo>
                    <a:pt x="1348" y="4830"/>
                    <a:pt x="1091" y="4397"/>
                    <a:pt x="1011" y="4060"/>
                  </a:cubicBezTo>
                  <a:cubicBezTo>
                    <a:pt x="1027" y="4060"/>
                    <a:pt x="1059" y="4076"/>
                    <a:pt x="1075" y="4076"/>
                  </a:cubicBezTo>
                  <a:cubicBezTo>
                    <a:pt x="1428" y="4188"/>
                    <a:pt x="1781" y="4188"/>
                    <a:pt x="1797" y="4188"/>
                  </a:cubicBezTo>
                  <a:cubicBezTo>
                    <a:pt x="1909" y="4188"/>
                    <a:pt x="2038" y="4108"/>
                    <a:pt x="2070" y="3980"/>
                  </a:cubicBezTo>
                  <a:cubicBezTo>
                    <a:pt x="2118" y="3851"/>
                    <a:pt x="2070" y="3707"/>
                    <a:pt x="1957" y="3627"/>
                  </a:cubicBezTo>
                  <a:cubicBezTo>
                    <a:pt x="1797" y="3514"/>
                    <a:pt x="1332" y="3129"/>
                    <a:pt x="1187" y="2776"/>
                  </a:cubicBezTo>
                  <a:cubicBezTo>
                    <a:pt x="1011" y="2263"/>
                    <a:pt x="1011" y="1669"/>
                    <a:pt x="1107" y="1284"/>
                  </a:cubicBezTo>
                  <a:lnTo>
                    <a:pt x="1107" y="1284"/>
                  </a:lnTo>
                  <a:cubicBezTo>
                    <a:pt x="1412" y="1605"/>
                    <a:pt x="1957" y="2071"/>
                    <a:pt x="2984" y="2568"/>
                  </a:cubicBezTo>
                  <a:cubicBezTo>
                    <a:pt x="4027" y="3097"/>
                    <a:pt x="5086" y="3418"/>
                    <a:pt x="5920" y="3466"/>
                  </a:cubicBezTo>
                  <a:cubicBezTo>
                    <a:pt x="5968" y="3498"/>
                    <a:pt x="5984" y="3498"/>
                    <a:pt x="6033" y="3498"/>
                  </a:cubicBezTo>
                  <a:cubicBezTo>
                    <a:pt x="6193" y="3498"/>
                    <a:pt x="6321" y="3354"/>
                    <a:pt x="6321" y="3178"/>
                  </a:cubicBezTo>
                  <a:cubicBezTo>
                    <a:pt x="6321" y="3129"/>
                    <a:pt x="6321" y="3065"/>
                    <a:pt x="6305" y="3033"/>
                  </a:cubicBezTo>
                  <a:cubicBezTo>
                    <a:pt x="6273" y="2873"/>
                    <a:pt x="6225" y="2568"/>
                    <a:pt x="6225" y="2375"/>
                  </a:cubicBezTo>
                  <a:cubicBezTo>
                    <a:pt x="6225" y="1381"/>
                    <a:pt x="7172" y="562"/>
                    <a:pt x="8327" y="562"/>
                  </a:cubicBezTo>
                  <a:close/>
                  <a:moveTo>
                    <a:pt x="8391" y="1"/>
                  </a:moveTo>
                  <a:cubicBezTo>
                    <a:pt x="6915" y="1"/>
                    <a:pt x="5696" y="1092"/>
                    <a:pt x="5696" y="2407"/>
                  </a:cubicBezTo>
                  <a:cubicBezTo>
                    <a:pt x="5696" y="2536"/>
                    <a:pt x="5696" y="2696"/>
                    <a:pt x="5712" y="2873"/>
                  </a:cubicBezTo>
                  <a:cubicBezTo>
                    <a:pt x="5006" y="2776"/>
                    <a:pt x="4123" y="2488"/>
                    <a:pt x="3289" y="2071"/>
                  </a:cubicBezTo>
                  <a:cubicBezTo>
                    <a:pt x="1605" y="1236"/>
                    <a:pt x="1396" y="627"/>
                    <a:pt x="1396" y="627"/>
                  </a:cubicBezTo>
                  <a:cubicBezTo>
                    <a:pt x="1380" y="514"/>
                    <a:pt x="1300" y="434"/>
                    <a:pt x="1203" y="386"/>
                  </a:cubicBezTo>
                  <a:cubicBezTo>
                    <a:pt x="1174" y="378"/>
                    <a:pt x="1145" y="374"/>
                    <a:pt x="1117" y="374"/>
                  </a:cubicBezTo>
                  <a:cubicBezTo>
                    <a:pt x="1035" y="374"/>
                    <a:pt x="958" y="407"/>
                    <a:pt x="899" y="466"/>
                  </a:cubicBezTo>
                  <a:cubicBezTo>
                    <a:pt x="514" y="883"/>
                    <a:pt x="337" y="2055"/>
                    <a:pt x="674" y="3001"/>
                  </a:cubicBezTo>
                  <a:cubicBezTo>
                    <a:pt x="722" y="3097"/>
                    <a:pt x="754" y="3194"/>
                    <a:pt x="818" y="3290"/>
                  </a:cubicBezTo>
                  <a:lnTo>
                    <a:pt x="690" y="3290"/>
                  </a:lnTo>
                  <a:cubicBezTo>
                    <a:pt x="594" y="3322"/>
                    <a:pt x="514" y="3370"/>
                    <a:pt x="498" y="3482"/>
                  </a:cubicBezTo>
                  <a:cubicBezTo>
                    <a:pt x="241" y="4140"/>
                    <a:pt x="754" y="5087"/>
                    <a:pt x="1412" y="5680"/>
                  </a:cubicBezTo>
                  <a:cubicBezTo>
                    <a:pt x="1444" y="5696"/>
                    <a:pt x="1476" y="5745"/>
                    <a:pt x="1524" y="5761"/>
                  </a:cubicBezTo>
                  <a:cubicBezTo>
                    <a:pt x="1396" y="5809"/>
                    <a:pt x="1316" y="5905"/>
                    <a:pt x="1316" y="6017"/>
                  </a:cubicBezTo>
                  <a:cubicBezTo>
                    <a:pt x="1252" y="6932"/>
                    <a:pt x="2407" y="7525"/>
                    <a:pt x="3145" y="7814"/>
                  </a:cubicBezTo>
                  <a:cubicBezTo>
                    <a:pt x="2647" y="8087"/>
                    <a:pt x="2102" y="8247"/>
                    <a:pt x="1556" y="8247"/>
                  </a:cubicBezTo>
                  <a:cubicBezTo>
                    <a:pt x="1171" y="8247"/>
                    <a:pt x="770" y="8183"/>
                    <a:pt x="417" y="8087"/>
                  </a:cubicBezTo>
                  <a:cubicBezTo>
                    <a:pt x="388" y="8080"/>
                    <a:pt x="360" y="8077"/>
                    <a:pt x="331" y="8077"/>
                  </a:cubicBezTo>
                  <a:cubicBezTo>
                    <a:pt x="218" y="8077"/>
                    <a:pt x="112" y="8129"/>
                    <a:pt x="48" y="8231"/>
                  </a:cubicBezTo>
                  <a:cubicBezTo>
                    <a:pt x="0" y="8344"/>
                    <a:pt x="16" y="8504"/>
                    <a:pt x="129" y="8616"/>
                  </a:cubicBezTo>
                  <a:cubicBezTo>
                    <a:pt x="1332" y="9595"/>
                    <a:pt x="2728" y="10140"/>
                    <a:pt x="4091" y="10140"/>
                  </a:cubicBezTo>
                  <a:lnTo>
                    <a:pt x="4364" y="10140"/>
                  </a:lnTo>
                  <a:cubicBezTo>
                    <a:pt x="8535" y="9900"/>
                    <a:pt x="10878" y="6322"/>
                    <a:pt x="11070" y="2873"/>
                  </a:cubicBezTo>
                  <a:cubicBezTo>
                    <a:pt x="11182" y="2793"/>
                    <a:pt x="11343" y="2648"/>
                    <a:pt x="11584" y="2407"/>
                  </a:cubicBezTo>
                  <a:cubicBezTo>
                    <a:pt x="12017" y="1974"/>
                    <a:pt x="12289" y="1493"/>
                    <a:pt x="12289" y="1477"/>
                  </a:cubicBezTo>
                  <a:cubicBezTo>
                    <a:pt x="12354" y="1349"/>
                    <a:pt x="12322" y="1204"/>
                    <a:pt x="12241" y="1124"/>
                  </a:cubicBezTo>
                  <a:cubicBezTo>
                    <a:pt x="12185" y="1057"/>
                    <a:pt x="12106" y="1029"/>
                    <a:pt x="12020" y="1029"/>
                  </a:cubicBezTo>
                  <a:cubicBezTo>
                    <a:pt x="11982" y="1029"/>
                    <a:pt x="11943" y="1034"/>
                    <a:pt x="11904" y="1044"/>
                  </a:cubicBezTo>
                  <a:cubicBezTo>
                    <a:pt x="11840" y="1076"/>
                    <a:pt x="11760" y="1108"/>
                    <a:pt x="11648" y="1156"/>
                  </a:cubicBezTo>
                  <a:cubicBezTo>
                    <a:pt x="11760" y="996"/>
                    <a:pt x="11872" y="835"/>
                    <a:pt x="11904" y="707"/>
                  </a:cubicBezTo>
                  <a:cubicBezTo>
                    <a:pt x="11953" y="595"/>
                    <a:pt x="11953" y="466"/>
                    <a:pt x="11888" y="370"/>
                  </a:cubicBezTo>
                  <a:lnTo>
                    <a:pt x="11888" y="354"/>
                  </a:lnTo>
                  <a:lnTo>
                    <a:pt x="11888" y="322"/>
                  </a:lnTo>
                  <a:cubicBezTo>
                    <a:pt x="11888" y="322"/>
                    <a:pt x="11888" y="306"/>
                    <a:pt x="11872" y="306"/>
                  </a:cubicBezTo>
                  <a:cubicBezTo>
                    <a:pt x="11872" y="306"/>
                    <a:pt x="11872" y="290"/>
                    <a:pt x="11840" y="290"/>
                  </a:cubicBezTo>
                  <a:lnTo>
                    <a:pt x="11840" y="274"/>
                  </a:lnTo>
                  <a:lnTo>
                    <a:pt x="11824" y="242"/>
                  </a:lnTo>
                  <a:lnTo>
                    <a:pt x="11808" y="226"/>
                  </a:lnTo>
                  <a:cubicBezTo>
                    <a:pt x="11792" y="210"/>
                    <a:pt x="11760" y="210"/>
                    <a:pt x="11728" y="193"/>
                  </a:cubicBezTo>
                  <a:cubicBezTo>
                    <a:pt x="11712" y="193"/>
                    <a:pt x="11680" y="193"/>
                    <a:pt x="11664" y="161"/>
                  </a:cubicBezTo>
                  <a:lnTo>
                    <a:pt x="11600" y="161"/>
                  </a:lnTo>
                  <a:cubicBezTo>
                    <a:pt x="11584" y="161"/>
                    <a:pt x="11584" y="161"/>
                    <a:pt x="11568" y="193"/>
                  </a:cubicBezTo>
                  <a:lnTo>
                    <a:pt x="11551" y="193"/>
                  </a:lnTo>
                  <a:lnTo>
                    <a:pt x="10781" y="514"/>
                  </a:lnTo>
                  <a:lnTo>
                    <a:pt x="10316" y="707"/>
                  </a:lnTo>
                  <a:cubicBezTo>
                    <a:pt x="9819" y="242"/>
                    <a:pt x="9145" y="1"/>
                    <a:pt x="8391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6675550" y="3160300"/>
              <a:ext cx="240675" cy="196575"/>
            </a:xfrm>
            <a:custGeom>
              <a:rect b="b" l="l" r="r" t="t"/>
              <a:pathLst>
                <a:path extrusionOk="0" h="7863" w="9627">
                  <a:moveTo>
                    <a:pt x="6498" y="546"/>
                  </a:moveTo>
                  <a:cubicBezTo>
                    <a:pt x="6963" y="546"/>
                    <a:pt x="7397" y="723"/>
                    <a:pt x="7701" y="1028"/>
                  </a:cubicBezTo>
                  <a:cubicBezTo>
                    <a:pt x="7753" y="1089"/>
                    <a:pt x="7831" y="1118"/>
                    <a:pt x="7909" y="1118"/>
                  </a:cubicBezTo>
                  <a:cubicBezTo>
                    <a:pt x="7954" y="1118"/>
                    <a:pt x="7998" y="1109"/>
                    <a:pt x="8038" y="1092"/>
                  </a:cubicBezTo>
                  <a:lnTo>
                    <a:pt x="8070" y="1092"/>
                  </a:lnTo>
                  <a:cubicBezTo>
                    <a:pt x="8022" y="1124"/>
                    <a:pt x="8006" y="1172"/>
                    <a:pt x="8006" y="1220"/>
                  </a:cubicBezTo>
                  <a:lnTo>
                    <a:pt x="8006" y="1268"/>
                  </a:lnTo>
                  <a:cubicBezTo>
                    <a:pt x="7990" y="1348"/>
                    <a:pt x="8006" y="1445"/>
                    <a:pt x="8070" y="1509"/>
                  </a:cubicBezTo>
                  <a:cubicBezTo>
                    <a:pt x="8118" y="1573"/>
                    <a:pt x="8199" y="1605"/>
                    <a:pt x="8279" y="1621"/>
                  </a:cubicBezTo>
                  <a:lnTo>
                    <a:pt x="8439" y="1621"/>
                  </a:lnTo>
                  <a:cubicBezTo>
                    <a:pt x="8327" y="1717"/>
                    <a:pt x="8263" y="1766"/>
                    <a:pt x="8231" y="1798"/>
                  </a:cubicBezTo>
                  <a:cubicBezTo>
                    <a:pt x="8102" y="1830"/>
                    <a:pt x="8022" y="1926"/>
                    <a:pt x="8022" y="2070"/>
                  </a:cubicBezTo>
                  <a:cubicBezTo>
                    <a:pt x="7942" y="4525"/>
                    <a:pt x="6322" y="7060"/>
                    <a:pt x="3386" y="7220"/>
                  </a:cubicBezTo>
                  <a:cubicBezTo>
                    <a:pt x="3310" y="7227"/>
                    <a:pt x="3233" y="7230"/>
                    <a:pt x="3156" y="7230"/>
                  </a:cubicBezTo>
                  <a:cubicBezTo>
                    <a:pt x="2629" y="7230"/>
                    <a:pt x="2077" y="7089"/>
                    <a:pt x="1573" y="6851"/>
                  </a:cubicBezTo>
                  <a:cubicBezTo>
                    <a:pt x="2134" y="6787"/>
                    <a:pt x="2696" y="6563"/>
                    <a:pt x="3193" y="6161"/>
                  </a:cubicBezTo>
                  <a:cubicBezTo>
                    <a:pt x="3289" y="6097"/>
                    <a:pt x="3338" y="5985"/>
                    <a:pt x="3305" y="5857"/>
                  </a:cubicBezTo>
                  <a:cubicBezTo>
                    <a:pt x="3289" y="5744"/>
                    <a:pt x="3209" y="5664"/>
                    <a:pt x="3097" y="5616"/>
                  </a:cubicBezTo>
                  <a:cubicBezTo>
                    <a:pt x="2632" y="5504"/>
                    <a:pt x="2006" y="5215"/>
                    <a:pt x="1749" y="4926"/>
                  </a:cubicBezTo>
                  <a:lnTo>
                    <a:pt x="2166" y="4894"/>
                  </a:lnTo>
                  <a:cubicBezTo>
                    <a:pt x="2311" y="4894"/>
                    <a:pt x="2423" y="4782"/>
                    <a:pt x="2455" y="4637"/>
                  </a:cubicBezTo>
                  <a:cubicBezTo>
                    <a:pt x="2471" y="4493"/>
                    <a:pt x="2391" y="4365"/>
                    <a:pt x="2247" y="4316"/>
                  </a:cubicBezTo>
                  <a:cubicBezTo>
                    <a:pt x="2102" y="4284"/>
                    <a:pt x="1733" y="4140"/>
                    <a:pt x="1541" y="3947"/>
                  </a:cubicBezTo>
                  <a:cubicBezTo>
                    <a:pt x="1284" y="3723"/>
                    <a:pt x="1107" y="3450"/>
                    <a:pt x="1027" y="3226"/>
                  </a:cubicBezTo>
                  <a:lnTo>
                    <a:pt x="1027" y="3226"/>
                  </a:lnTo>
                  <a:cubicBezTo>
                    <a:pt x="1268" y="3290"/>
                    <a:pt x="1493" y="3290"/>
                    <a:pt x="1509" y="3290"/>
                  </a:cubicBezTo>
                  <a:cubicBezTo>
                    <a:pt x="1621" y="3290"/>
                    <a:pt x="1749" y="3209"/>
                    <a:pt x="1781" y="3065"/>
                  </a:cubicBezTo>
                  <a:cubicBezTo>
                    <a:pt x="1829" y="2953"/>
                    <a:pt x="1781" y="2808"/>
                    <a:pt x="1669" y="2728"/>
                  </a:cubicBezTo>
                  <a:cubicBezTo>
                    <a:pt x="1541" y="2648"/>
                    <a:pt x="1204" y="2375"/>
                    <a:pt x="1107" y="2086"/>
                  </a:cubicBezTo>
                  <a:cubicBezTo>
                    <a:pt x="979" y="1766"/>
                    <a:pt x="979" y="1413"/>
                    <a:pt x="1027" y="1124"/>
                  </a:cubicBezTo>
                  <a:lnTo>
                    <a:pt x="1027" y="1124"/>
                  </a:lnTo>
                  <a:cubicBezTo>
                    <a:pt x="1268" y="1364"/>
                    <a:pt x="1685" y="1685"/>
                    <a:pt x="2375" y="2022"/>
                  </a:cubicBezTo>
                  <a:cubicBezTo>
                    <a:pt x="3177" y="2423"/>
                    <a:pt x="3995" y="2696"/>
                    <a:pt x="4637" y="2728"/>
                  </a:cubicBezTo>
                  <a:cubicBezTo>
                    <a:pt x="4669" y="2744"/>
                    <a:pt x="4701" y="2744"/>
                    <a:pt x="4733" y="2744"/>
                  </a:cubicBezTo>
                  <a:cubicBezTo>
                    <a:pt x="4894" y="2744"/>
                    <a:pt x="5038" y="2616"/>
                    <a:pt x="5038" y="2455"/>
                  </a:cubicBezTo>
                  <a:cubicBezTo>
                    <a:pt x="5038" y="2407"/>
                    <a:pt x="5038" y="2375"/>
                    <a:pt x="5022" y="2327"/>
                  </a:cubicBezTo>
                  <a:cubicBezTo>
                    <a:pt x="4974" y="2231"/>
                    <a:pt x="4958" y="1990"/>
                    <a:pt x="4958" y="1846"/>
                  </a:cubicBezTo>
                  <a:cubicBezTo>
                    <a:pt x="4958" y="1124"/>
                    <a:pt x="5632" y="546"/>
                    <a:pt x="6498" y="546"/>
                  </a:cubicBezTo>
                  <a:close/>
                  <a:moveTo>
                    <a:pt x="6514" y="1"/>
                  </a:moveTo>
                  <a:cubicBezTo>
                    <a:pt x="5343" y="1"/>
                    <a:pt x="4380" y="867"/>
                    <a:pt x="4380" y="1910"/>
                  </a:cubicBezTo>
                  <a:cubicBezTo>
                    <a:pt x="4380" y="1974"/>
                    <a:pt x="4380" y="2070"/>
                    <a:pt x="4396" y="2167"/>
                  </a:cubicBezTo>
                  <a:cubicBezTo>
                    <a:pt x="3867" y="2086"/>
                    <a:pt x="3257" y="1862"/>
                    <a:pt x="2648" y="1573"/>
                  </a:cubicBezTo>
                  <a:cubicBezTo>
                    <a:pt x="1509" y="979"/>
                    <a:pt x="1284" y="578"/>
                    <a:pt x="1252" y="498"/>
                  </a:cubicBezTo>
                  <a:cubicBezTo>
                    <a:pt x="1252" y="386"/>
                    <a:pt x="1172" y="306"/>
                    <a:pt x="1043" y="258"/>
                  </a:cubicBezTo>
                  <a:cubicBezTo>
                    <a:pt x="1016" y="250"/>
                    <a:pt x="988" y="246"/>
                    <a:pt x="960" y="246"/>
                  </a:cubicBezTo>
                  <a:cubicBezTo>
                    <a:pt x="872" y="246"/>
                    <a:pt x="783" y="285"/>
                    <a:pt x="722" y="370"/>
                  </a:cubicBezTo>
                  <a:cubicBezTo>
                    <a:pt x="386" y="723"/>
                    <a:pt x="305" y="1685"/>
                    <a:pt x="546" y="2375"/>
                  </a:cubicBezTo>
                  <a:cubicBezTo>
                    <a:pt x="562" y="2407"/>
                    <a:pt x="578" y="2471"/>
                    <a:pt x="610" y="2504"/>
                  </a:cubicBezTo>
                  <a:cubicBezTo>
                    <a:pt x="530" y="2536"/>
                    <a:pt x="450" y="2584"/>
                    <a:pt x="402" y="2696"/>
                  </a:cubicBezTo>
                  <a:cubicBezTo>
                    <a:pt x="177" y="3226"/>
                    <a:pt x="610" y="3980"/>
                    <a:pt x="1124" y="4461"/>
                  </a:cubicBezTo>
                  <a:cubicBezTo>
                    <a:pt x="1059" y="4509"/>
                    <a:pt x="1027" y="4573"/>
                    <a:pt x="1027" y="4653"/>
                  </a:cubicBezTo>
                  <a:cubicBezTo>
                    <a:pt x="979" y="5343"/>
                    <a:pt x="1749" y="5776"/>
                    <a:pt x="2327" y="6033"/>
                  </a:cubicBezTo>
                  <a:cubicBezTo>
                    <a:pt x="1968" y="6208"/>
                    <a:pt x="1599" y="6288"/>
                    <a:pt x="1231" y="6288"/>
                  </a:cubicBezTo>
                  <a:cubicBezTo>
                    <a:pt x="957" y="6288"/>
                    <a:pt x="685" y="6244"/>
                    <a:pt x="418" y="6161"/>
                  </a:cubicBezTo>
                  <a:cubicBezTo>
                    <a:pt x="389" y="6151"/>
                    <a:pt x="359" y="6146"/>
                    <a:pt x="329" y="6146"/>
                  </a:cubicBezTo>
                  <a:cubicBezTo>
                    <a:pt x="228" y="6146"/>
                    <a:pt x="127" y="6206"/>
                    <a:pt x="65" y="6306"/>
                  </a:cubicBezTo>
                  <a:cubicBezTo>
                    <a:pt x="0" y="6418"/>
                    <a:pt x="17" y="6579"/>
                    <a:pt x="145" y="6675"/>
                  </a:cubicBezTo>
                  <a:cubicBezTo>
                    <a:pt x="1059" y="7445"/>
                    <a:pt x="2150" y="7862"/>
                    <a:pt x="3209" y="7862"/>
                  </a:cubicBezTo>
                  <a:lnTo>
                    <a:pt x="3434" y="7862"/>
                  </a:lnTo>
                  <a:cubicBezTo>
                    <a:pt x="6675" y="7702"/>
                    <a:pt x="8487" y="4958"/>
                    <a:pt x="8632" y="2311"/>
                  </a:cubicBezTo>
                  <a:cubicBezTo>
                    <a:pt x="8712" y="2167"/>
                    <a:pt x="8840" y="2070"/>
                    <a:pt x="9001" y="1910"/>
                  </a:cubicBezTo>
                  <a:cubicBezTo>
                    <a:pt x="9354" y="1573"/>
                    <a:pt x="9546" y="1188"/>
                    <a:pt x="9562" y="1172"/>
                  </a:cubicBezTo>
                  <a:cubicBezTo>
                    <a:pt x="9627" y="1044"/>
                    <a:pt x="9611" y="915"/>
                    <a:pt x="9530" y="835"/>
                  </a:cubicBezTo>
                  <a:cubicBezTo>
                    <a:pt x="9472" y="777"/>
                    <a:pt x="9389" y="736"/>
                    <a:pt x="9311" y="736"/>
                  </a:cubicBezTo>
                  <a:cubicBezTo>
                    <a:pt x="9281" y="736"/>
                    <a:pt x="9252" y="742"/>
                    <a:pt x="9225" y="755"/>
                  </a:cubicBezTo>
                  <a:cubicBezTo>
                    <a:pt x="9274" y="691"/>
                    <a:pt x="9290" y="627"/>
                    <a:pt x="9306" y="594"/>
                  </a:cubicBezTo>
                  <a:cubicBezTo>
                    <a:pt x="9354" y="466"/>
                    <a:pt x="9322" y="370"/>
                    <a:pt x="9290" y="274"/>
                  </a:cubicBezTo>
                  <a:cubicBezTo>
                    <a:pt x="9290" y="274"/>
                    <a:pt x="9290" y="241"/>
                    <a:pt x="9274" y="241"/>
                  </a:cubicBezTo>
                  <a:cubicBezTo>
                    <a:pt x="9274" y="225"/>
                    <a:pt x="9242" y="209"/>
                    <a:pt x="9225" y="209"/>
                  </a:cubicBezTo>
                  <a:lnTo>
                    <a:pt x="9209" y="177"/>
                  </a:lnTo>
                  <a:cubicBezTo>
                    <a:pt x="9193" y="161"/>
                    <a:pt x="9161" y="145"/>
                    <a:pt x="9145" y="145"/>
                  </a:cubicBezTo>
                  <a:lnTo>
                    <a:pt x="9129" y="145"/>
                  </a:lnTo>
                  <a:cubicBezTo>
                    <a:pt x="9113" y="145"/>
                    <a:pt x="9113" y="129"/>
                    <a:pt x="9081" y="129"/>
                  </a:cubicBezTo>
                  <a:lnTo>
                    <a:pt x="8953" y="129"/>
                  </a:lnTo>
                  <a:cubicBezTo>
                    <a:pt x="8921" y="129"/>
                    <a:pt x="8921" y="129"/>
                    <a:pt x="8905" y="145"/>
                  </a:cubicBezTo>
                  <a:lnTo>
                    <a:pt x="8889" y="145"/>
                  </a:lnTo>
                  <a:lnTo>
                    <a:pt x="8311" y="386"/>
                  </a:lnTo>
                  <a:lnTo>
                    <a:pt x="8006" y="530"/>
                  </a:lnTo>
                  <a:cubicBezTo>
                    <a:pt x="7605" y="177"/>
                    <a:pt x="7076" y="1"/>
                    <a:pt x="6514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6287700" y="3543350"/>
              <a:ext cx="169675" cy="312875"/>
            </a:xfrm>
            <a:custGeom>
              <a:rect b="b" l="l" r="r" t="t"/>
              <a:pathLst>
                <a:path extrusionOk="0" h="12515" w="6787">
                  <a:moveTo>
                    <a:pt x="4862" y="562"/>
                  </a:moveTo>
                  <a:cubicBezTo>
                    <a:pt x="5407" y="562"/>
                    <a:pt x="5888" y="594"/>
                    <a:pt x="6209" y="626"/>
                  </a:cubicBezTo>
                  <a:lnTo>
                    <a:pt x="6209" y="1974"/>
                  </a:lnTo>
                  <a:lnTo>
                    <a:pt x="5375" y="1974"/>
                  </a:lnTo>
                  <a:cubicBezTo>
                    <a:pt x="4172" y="1974"/>
                    <a:pt x="4027" y="2728"/>
                    <a:pt x="4027" y="3289"/>
                  </a:cubicBezTo>
                  <a:lnTo>
                    <a:pt x="4027" y="4637"/>
                  </a:lnTo>
                  <a:cubicBezTo>
                    <a:pt x="4027" y="4797"/>
                    <a:pt x="4172" y="4942"/>
                    <a:pt x="4332" y="4942"/>
                  </a:cubicBezTo>
                  <a:lnTo>
                    <a:pt x="6097" y="4942"/>
                  </a:lnTo>
                  <a:lnTo>
                    <a:pt x="5888" y="6466"/>
                  </a:lnTo>
                  <a:lnTo>
                    <a:pt x="4332" y="6466"/>
                  </a:lnTo>
                  <a:cubicBezTo>
                    <a:pt x="4172" y="6466"/>
                    <a:pt x="4027" y="6610"/>
                    <a:pt x="4027" y="6771"/>
                  </a:cubicBezTo>
                  <a:lnTo>
                    <a:pt x="4027" y="11905"/>
                  </a:lnTo>
                  <a:lnTo>
                    <a:pt x="2439" y="11905"/>
                  </a:lnTo>
                  <a:lnTo>
                    <a:pt x="2439" y="6771"/>
                  </a:lnTo>
                  <a:cubicBezTo>
                    <a:pt x="2439" y="6610"/>
                    <a:pt x="2295" y="6466"/>
                    <a:pt x="2134" y="6466"/>
                  </a:cubicBezTo>
                  <a:lnTo>
                    <a:pt x="610" y="6466"/>
                  </a:lnTo>
                  <a:lnTo>
                    <a:pt x="610" y="4942"/>
                  </a:lnTo>
                  <a:lnTo>
                    <a:pt x="2134" y="4942"/>
                  </a:lnTo>
                  <a:cubicBezTo>
                    <a:pt x="2295" y="4942"/>
                    <a:pt x="2439" y="4797"/>
                    <a:pt x="2439" y="4637"/>
                  </a:cubicBezTo>
                  <a:lnTo>
                    <a:pt x="2439" y="3081"/>
                  </a:lnTo>
                  <a:cubicBezTo>
                    <a:pt x="2439" y="1508"/>
                    <a:pt x="3337" y="562"/>
                    <a:pt x="4862" y="562"/>
                  </a:cubicBezTo>
                  <a:close/>
                  <a:moveTo>
                    <a:pt x="4846" y="0"/>
                  </a:moveTo>
                  <a:cubicBezTo>
                    <a:pt x="2985" y="0"/>
                    <a:pt x="1813" y="1188"/>
                    <a:pt x="1813" y="3113"/>
                  </a:cubicBezTo>
                  <a:lnTo>
                    <a:pt x="1813" y="4380"/>
                  </a:lnTo>
                  <a:lnTo>
                    <a:pt x="289" y="4380"/>
                  </a:lnTo>
                  <a:cubicBezTo>
                    <a:pt x="129" y="4380"/>
                    <a:pt x="0" y="4525"/>
                    <a:pt x="0" y="4685"/>
                  </a:cubicBezTo>
                  <a:lnTo>
                    <a:pt x="0" y="6803"/>
                  </a:lnTo>
                  <a:cubicBezTo>
                    <a:pt x="0" y="6963"/>
                    <a:pt x="129" y="7108"/>
                    <a:pt x="289" y="7108"/>
                  </a:cubicBezTo>
                  <a:lnTo>
                    <a:pt x="1813" y="7108"/>
                  </a:lnTo>
                  <a:lnTo>
                    <a:pt x="1813" y="12225"/>
                  </a:lnTo>
                  <a:cubicBezTo>
                    <a:pt x="1813" y="12386"/>
                    <a:pt x="1958" y="12514"/>
                    <a:pt x="2118" y="12514"/>
                  </a:cubicBezTo>
                  <a:lnTo>
                    <a:pt x="4300" y="12514"/>
                  </a:lnTo>
                  <a:cubicBezTo>
                    <a:pt x="4461" y="12514"/>
                    <a:pt x="4605" y="12386"/>
                    <a:pt x="4605" y="12225"/>
                  </a:cubicBezTo>
                  <a:lnTo>
                    <a:pt x="4605" y="7092"/>
                  </a:lnTo>
                  <a:lnTo>
                    <a:pt x="6129" y="7092"/>
                  </a:lnTo>
                  <a:cubicBezTo>
                    <a:pt x="6289" y="7092"/>
                    <a:pt x="6418" y="6963"/>
                    <a:pt x="6434" y="6819"/>
                  </a:cubicBezTo>
                  <a:lnTo>
                    <a:pt x="6707" y="4701"/>
                  </a:lnTo>
                  <a:cubicBezTo>
                    <a:pt x="6739" y="4621"/>
                    <a:pt x="6691" y="4525"/>
                    <a:pt x="6626" y="4460"/>
                  </a:cubicBezTo>
                  <a:cubicBezTo>
                    <a:pt x="6578" y="4396"/>
                    <a:pt x="6498" y="4348"/>
                    <a:pt x="6418" y="4348"/>
                  </a:cubicBezTo>
                  <a:lnTo>
                    <a:pt x="4605" y="4348"/>
                  </a:lnTo>
                  <a:lnTo>
                    <a:pt x="4605" y="3321"/>
                  </a:lnTo>
                  <a:cubicBezTo>
                    <a:pt x="4605" y="2808"/>
                    <a:pt x="4685" y="2583"/>
                    <a:pt x="5343" y="2583"/>
                  </a:cubicBezTo>
                  <a:lnTo>
                    <a:pt x="6466" y="2583"/>
                  </a:lnTo>
                  <a:cubicBezTo>
                    <a:pt x="6626" y="2583"/>
                    <a:pt x="6771" y="2455"/>
                    <a:pt x="6771" y="2295"/>
                  </a:cubicBezTo>
                  <a:lnTo>
                    <a:pt x="6771" y="385"/>
                  </a:lnTo>
                  <a:cubicBezTo>
                    <a:pt x="6787" y="225"/>
                    <a:pt x="6675" y="113"/>
                    <a:pt x="6530" y="81"/>
                  </a:cubicBezTo>
                  <a:cubicBezTo>
                    <a:pt x="6370" y="64"/>
                    <a:pt x="5696" y="0"/>
                    <a:pt x="4846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681125" y="3032750"/>
              <a:ext cx="170100" cy="312875"/>
            </a:xfrm>
            <a:custGeom>
              <a:rect b="b" l="l" r="r" t="t"/>
              <a:pathLst>
                <a:path extrusionOk="0" h="12515" w="6804">
                  <a:moveTo>
                    <a:pt x="4878" y="595"/>
                  </a:moveTo>
                  <a:cubicBezTo>
                    <a:pt x="5423" y="595"/>
                    <a:pt x="5905" y="611"/>
                    <a:pt x="6226" y="659"/>
                  </a:cubicBezTo>
                  <a:lnTo>
                    <a:pt x="6226" y="1974"/>
                  </a:lnTo>
                  <a:lnTo>
                    <a:pt x="5375" y="1974"/>
                  </a:lnTo>
                  <a:cubicBezTo>
                    <a:pt x="4172" y="1974"/>
                    <a:pt x="4044" y="2744"/>
                    <a:pt x="4044" y="3306"/>
                  </a:cubicBezTo>
                  <a:lnTo>
                    <a:pt x="4044" y="4654"/>
                  </a:lnTo>
                  <a:cubicBezTo>
                    <a:pt x="4044" y="4814"/>
                    <a:pt x="4172" y="4942"/>
                    <a:pt x="4332" y="4942"/>
                  </a:cubicBezTo>
                  <a:lnTo>
                    <a:pt x="6097" y="4942"/>
                  </a:lnTo>
                  <a:lnTo>
                    <a:pt x="5905" y="6466"/>
                  </a:lnTo>
                  <a:lnTo>
                    <a:pt x="4332" y="6466"/>
                  </a:lnTo>
                  <a:cubicBezTo>
                    <a:pt x="4172" y="6466"/>
                    <a:pt x="4044" y="6611"/>
                    <a:pt x="4044" y="6771"/>
                  </a:cubicBezTo>
                  <a:lnTo>
                    <a:pt x="4044" y="11905"/>
                  </a:lnTo>
                  <a:lnTo>
                    <a:pt x="2455" y="11905"/>
                  </a:lnTo>
                  <a:lnTo>
                    <a:pt x="2455" y="6771"/>
                  </a:lnTo>
                  <a:cubicBezTo>
                    <a:pt x="2455" y="6611"/>
                    <a:pt x="2311" y="6466"/>
                    <a:pt x="2151" y="6466"/>
                  </a:cubicBezTo>
                  <a:lnTo>
                    <a:pt x="626" y="6466"/>
                  </a:lnTo>
                  <a:lnTo>
                    <a:pt x="626" y="4974"/>
                  </a:lnTo>
                  <a:lnTo>
                    <a:pt x="2151" y="4974"/>
                  </a:lnTo>
                  <a:cubicBezTo>
                    <a:pt x="2311" y="4974"/>
                    <a:pt x="2455" y="4830"/>
                    <a:pt x="2455" y="4670"/>
                  </a:cubicBezTo>
                  <a:lnTo>
                    <a:pt x="2455" y="3097"/>
                  </a:lnTo>
                  <a:cubicBezTo>
                    <a:pt x="2455" y="1541"/>
                    <a:pt x="3354" y="595"/>
                    <a:pt x="4878" y="595"/>
                  </a:cubicBezTo>
                  <a:close/>
                  <a:moveTo>
                    <a:pt x="4862" y="1"/>
                  </a:moveTo>
                  <a:cubicBezTo>
                    <a:pt x="3001" y="1"/>
                    <a:pt x="1830" y="1172"/>
                    <a:pt x="1830" y="3097"/>
                  </a:cubicBezTo>
                  <a:lnTo>
                    <a:pt x="1830" y="4365"/>
                  </a:lnTo>
                  <a:lnTo>
                    <a:pt x="306" y="4365"/>
                  </a:lnTo>
                  <a:cubicBezTo>
                    <a:pt x="145" y="4365"/>
                    <a:pt x="1" y="4509"/>
                    <a:pt x="1" y="4670"/>
                  </a:cubicBezTo>
                  <a:lnTo>
                    <a:pt x="1" y="6771"/>
                  </a:lnTo>
                  <a:cubicBezTo>
                    <a:pt x="1" y="6932"/>
                    <a:pt x="145" y="7076"/>
                    <a:pt x="306" y="7076"/>
                  </a:cubicBezTo>
                  <a:lnTo>
                    <a:pt x="1830" y="7076"/>
                  </a:lnTo>
                  <a:lnTo>
                    <a:pt x="1830" y="12210"/>
                  </a:lnTo>
                  <a:cubicBezTo>
                    <a:pt x="1830" y="12370"/>
                    <a:pt x="1974" y="12515"/>
                    <a:pt x="2134" y="12515"/>
                  </a:cubicBezTo>
                  <a:lnTo>
                    <a:pt x="4316" y="12515"/>
                  </a:lnTo>
                  <a:cubicBezTo>
                    <a:pt x="4477" y="12515"/>
                    <a:pt x="4621" y="12370"/>
                    <a:pt x="4621" y="12210"/>
                  </a:cubicBezTo>
                  <a:lnTo>
                    <a:pt x="4621" y="7076"/>
                  </a:lnTo>
                  <a:lnTo>
                    <a:pt x="6145" y="7076"/>
                  </a:lnTo>
                  <a:cubicBezTo>
                    <a:pt x="6306" y="7076"/>
                    <a:pt x="6418" y="6948"/>
                    <a:pt x="6450" y="6819"/>
                  </a:cubicBezTo>
                  <a:lnTo>
                    <a:pt x="6723" y="4686"/>
                  </a:lnTo>
                  <a:cubicBezTo>
                    <a:pt x="6739" y="4605"/>
                    <a:pt x="6707" y="4509"/>
                    <a:pt x="6643" y="4445"/>
                  </a:cubicBezTo>
                  <a:cubicBezTo>
                    <a:pt x="6579" y="4381"/>
                    <a:pt x="6498" y="4349"/>
                    <a:pt x="6418" y="4349"/>
                  </a:cubicBezTo>
                  <a:lnTo>
                    <a:pt x="4621" y="4349"/>
                  </a:lnTo>
                  <a:lnTo>
                    <a:pt x="4621" y="3306"/>
                  </a:lnTo>
                  <a:cubicBezTo>
                    <a:pt x="4621" y="2809"/>
                    <a:pt x="4701" y="2584"/>
                    <a:pt x="5359" y="2584"/>
                  </a:cubicBezTo>
                  <a:lnTo>
                    <a:pt x="6482" y="2584"/>
                  </a:lnTo>
                  <a:cubicBezTo>
                    <a:pt x="6643" y="2584"/>
                    <a:pt x="6787" y="2440"/>
                    <a:pt x="6787" y="2279"/>
                  </a:cubicBezTo>
                  <a:lnTo>
                    <a:pt x="6787" y="370"/>
                  </a:lnTo>
                  <a:cubicBezTo>
                    <a:pt x="6803" y="242"/>
                    <a:pt x="6691" y="97"/>
                    <a:pt x="6546" y="81"/>
                  </a:cubicBezTo>
                  <a:cubicBezTo>
                    <a:pt x="6386" y="49"/>
                    <a:pt x="5696" y="1"/>
                    <a:pt x="4862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3726750" y="3601500"/>
              <a:ext cx="154850" cy="284000"/>
            </a:xfrm>
            <a:custGeom>
              <a:rect b="b" l="l" r="r" t="t"/>
              <a:pathLst>
                <a:path extrusionOk="0" h="11360" w="6194">
                  <a:moveTo>
                    <a:pt x="4413" y="626"/>
                  </a:moveTo>
                  <a:cubicBezTo>
                    <a:pt x="4862" y="626"/>
                    <a:pt x="5311" y="642"/>
                    <a:pt x="5584" y="674"/>
                  </a:cubicBezTo>
                  <a:lnTo>
                    <a:pt x="5584" y="1814"/>
                  </a:lnTo>
                  <a:lnTo>
                    <a:pt x="4862" y="1814"/>
                  </a:lnTo>
                  <a:cubicBezTo>
                    <a:pt x="3739" y="1814"/>
                    <a:pt x="3627" y="2519"/>
                    <a:pt x="3627" y="3033"/>
                  </a:cubicBezTo>
                  <a:lnTo>
                    <a:pt x="3627" y="4252"/>
                  </a:lnTo>
                  <a:cubicBezTo>
                    <a:pt x="3627" y="4413"/>
                    <a:pt x="3771" y="4557"/>
                    <a:pt x="3932" y="4557"/>
                  </a:cubicBezTo>
                  <a:lnTo>
                    <a:pt x="5472" y="4557"/>
                  </a:lnTo>
                  <a:lnTo>
                    <a:pt x="5311" y="5856"/>
                  </a:lnTo>
                  <a:lnTo>
                    <a:pt x="3932" y="5856"/>
                  </a:lnTo>
                  <a:cubicBezTo>
                    <a:pt x="3771" y="5856"/>
                    <a:pt x="3627" y="6001"/>
                    <a:pt x="3627" y="6161"/>
                  </a:cubicBezTo>
                  <a:lnTo>
                    <a:pt x="3627" y="10782"/>
                  </a:lnTo>
                  <a:lnTo>
                    <a:pt x="2247" y="10782"/>
                  </a:lnTo>
                  <a:lnTo>
                    <a:pt x="2247" y="6161"/>
                  </a:lnTo>
                  <a:cubicBezTo>
                    <a:pt x="2247" y="6001"/>
                    <a:pt x="2103" y="5856"/>
                    <a:pt x="1942" y="5856"/>
                  </a:cubicBezTo>
                  <a:lnTo>
                    <a:pt x="595" y="5856"/>
                  </a:lnTo>
                  <a:lnTo>
                    <a:pt x="595" y="4557"/>
                  </a:lnTo>
                  <a:lnTo>
                    <a:pt x="1942" y="4557"/>
                  </a:lnTo>
                  <a:cubicBezTo>
                    <a:pt x="2103" y="4557"/>
                    <a:pt x="2247" y="4413"/>
                    <a:pt x="2247" y="4252"/>
                  </a:cubicBezTo>
                  <a:lnTo>
                    <a:pt x="2247" y="2856"/>
                  </a:lnTo>
                  <a:cubicBezTo>
                    <a:pt x="2247" y="1445"/>
                    <a:pt x="3049" y="626"/>
                    <a:pt x="4413" y="626"/>
                  </a:cubicBezTo>
                  <a:close/>
                  <a:moveTo>
                    <a:pt x="4413" y="1"/>
                  </a:moveTo>
                  <a:cubicBezTo>
                    <a:pt x="2696" y="1"/>
                    <a:pt x="1637" y="1092"/>
                    <a:pt x="1637" y="2840"/>
                  </a:cubicBezTo>
                  <a:lnTo>
                    <a:pt x="1637" y="3931"/>
                  </a:lnTo>
                  <a:lnTo>
                    <a:pt x="290" y="3931"/>
                  </a:lnTo>
                  <a:cubicBezTo>
                    <a:pt x="129" y="3931"/>
                    <a:pt x="1" y="4076"/>
                    <a:pt x="1" y="4236"/>
                  </a:cubicBezTo>
                  <a:lnTo>
                    <a:pt x="1" y="6145"/>
                  </a:lnTo>
                  <a:cubicBezTo>
                    <a:pt x="1" y="6306"/>
                    <a:pt x="129" y="6450"/>
                    <a:pt x="290" y="6450"/>
                  </a:cubicBezTo>
                  <a:lnTo>
                    <a:pt x="1637" y="6450"/>
                  </a:lnTo>
                  <a:lnTo>
                    <a:pt x="1637" y="11055"/>
                  </a:lnTo>
                  <a:cubicBezTo>
                    <a:pt x="1637" y="11215"/>
                    <a:pt x="1782" y="11359"/>
                    <a:pt x="1942" y="11359"/>
                  </a:cubicBezTo>
                  <a:lnTo>
                    <a:pt x="3932" y="11359"/>
                  </a:lnTo>
                  <a:cubicBezTo>
                    <a:pt x="4092" y="11359"/>
                    <a:pt x="4220" y="11215"/>
                    <a:pt x="4220" y="11055"/>
                  </a:cubicBezTo>
                  <a:lnTo>
                    <a:pt x="4220" y="6450"/>
                  </a:lnTo>
                  <a:lnTo>
                    <a:pt x="5568" y="6450"/>
                  </a:lnTo>
                  <a:cubicBezTo>
                    <a:pt x="5729" y="6450"/>
                    <a:pt x="5857" y="6322"/>
                    <a:pt x="5873" y="6177"/>
                  </a:cubicBezTo>
                  <a:lnTo>
                    <a:pt x="6114" y="4284"/>
                  </a:lnTo>
                  <a:cubicBezTo>
                    <a:pt x="6130" y="4204"/>
                    <a:pt x="6098" y="4092"/>
                    <a:pt x="6033" y="4044"/>
                  </a:cubicBezTo>
                  <a:cubicBezTo>
                    <a:pt x="5969" y="3979"/>
                    <a:pt x="5889" y="3931"/>
                    <a:pt x="5809" y="3931"/>
                  </a:cubicBezTo>
                  <a:lnTo>
                    <a:pt x="4204" y="3931"/>
                  </a:lnTo>
                  <a:lnTo>
                    <a:pt x="4204" y="3017"/>
                  </a:lnTo>
                  <a:cubicBezTo>
                    <a:pt x="4204" y="2568"/>
                    <a:pt x="4269" y="2391"/>
                    <a:pt x="4846" y="2391"/>
                  </a:cubicBezTo>
                  <a:lnTo>
                    <a:pt x="5873" y="2391"/>
                  </a:lnTo>
                  <a:cubicBezTo>
                    <a:pt x="6033" y="2391"/>
                    <a:pt x="6178" y="2247"/>
                    <a:pt x="6178" y="2086"/>
                  </a:cubicBezTo>
                  <a:lnTo>
                    <a:pt x="6178" y="386"/>
                  </a:lnTo>
                  <a:cubicBezTo>
                    <a:pt x="6194" y="241"/>
                    <a:pt x="6065" y="113"/>
                    <a:pt x="5937" y="81"/>
                  </a:cubicBezTo>
                  <a:cubicBezTo>
                    <a:pt x="5777" y="65"/>
                    <a:pt x="5167" y="1"/>
                    <a:pt x="4413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1108475" y="3147875"/>
              <a:ext cx="340950" cy="341350"/>
            </a:xfrm>
            <a:custGeom>
              <a:rect b="b" l="l" r="r" t="t"/>
              <a:pathLst>
                <a:path extrusionOk="0" h="13654" w="13638">
                  <a:moveTo>
                    <a:pt x="6803" y="610"/>
                  </a:moveTo>
                  <a:cubicBezTo>
                    <a:pt x="10220" y="610"/>
                    <a:pt x="13012" y="3386"/>
                    <a:pt x="13012" y="6819"/>
                  </a:cubicBezTo>
                  <a:cubicBezTo>
                    <a:pt x="13044" y="10268"/>
                    <a:pt x="10252" y="13060"/>
                    <a:pt x="6819" y="13060"/>
                  </a:cubicBezTo>
                  <a:cubicBezTo>
                    <a:pt x="5744" y="13060"/>
                    <a:pt x="4653" y="12771"/>
                    <a:pt x="3706" y="12210"/>
                  </a:cubicBezTo>
                  <a:cubicBezTo>
                    <a:pt x="3674" y="12193"/>
                    <a:pt x="3610" y="12177"/>
                    <a:pt x="3546" y="12177"/>
                  </a:cubicBezTo>
                  <a:cubicBezTo>
                    <a:pt x="3514" y="12177"/>
                    <a:pt x="3482" y="12177"/>
                    <a:pt x="3450" y="12193"/>
                  </a:cubicBezTo>
                  <a:lnTo>
                    <a:pt x="1412" y="12899"/>
                  </a:lnTo>
                  <a:lnTo>
                    <a:pt x="1829" y="10717"/>
                  </a:lnTo>
                  <a:cubicBezTo>
                    <a:pt x="1845" y="10637"/>
                    <a:pt x="1829" y="10557"/>
                    <a:pt x="1765" y="10477"/>
                  </a:cubicBezTo>
                  <a:cubicBezTo>
                    <a:pt x="979" y="9402"/>
                    <a:pt x="578" y="8151"/>
                    <a:pt x="578" y="6819"/>
                  </a:cubicBezTo>
                  <a:cubicBezTo>
                    <a:pt x="578" y="3386"/>
                    <a:pt x="3369" y="610"/>
                    <a:pt x="6803" y="610"/>
                  </a:cubicBezTo>
                  <a:close/>
                  <a:moveTo>
                    <a:pt x="6819" y="0"/>
                  </a:moveTo>
                  <a:cubicBezTo>
                    <a:pt x="3049" y="0"/>
                    <a:pt x="0" y="3065"/>
                    <a:pt x="0" y="6819"/>
                  </a:cubicBezTo>
                  <a:cubicBezTo>
                    <a:pt x="0" y="8231"/>
                    <a:pt x="417" y="9562"/>
                    <a:pt x="1220" y="10734"/>
                  </a:cubicBezTo>
                  <a:lnTo>
                    <a:pt x="722" y="13300"/>
                  </a:lnTo>
                  <a:cubicBezTo>
                    <a:pt x="706" y="13397"/>
                    <a:pt x="738" y="13525"/>
                    <a:pt x="819" y="13573"/>
                  </a:cubicBezTo>
                  <a:cubicBezTo>
                    <a:pt x="883" y="13621"/>
                    <a:pt x="947" y="13653"/>
                    <a:pt x="1027" y="13653"/>
                  </a:cubicBezTo>
                  <a:cubicBezTo>
                    <a:pt x="1059" y="13653"/>
                    <a:pt x="1091" y="13653"/>
                    <a:pt x="1123" y="13637"/>
                  </a:cubicBezTo>
                  <a:lnTo>
                    <a:pt x="3530" y="12819"/>
                  </a:lnTo>
                  <a:cubicBezTo>
                    <a:pt x="4541" y="13381"/>
                    <a:pt x="5680" y="13653"/>
                    <a:pt x="6819" y="13653"/>
                  </a:cubicBezTo>
                  <a:cubicBezTo>
                    <a:pt x="10589" y="13653"/>
                    <a:pt x="13637" y="10589"/>
                    <a:pt x="13637" y="6835"/>
                  </a:cubicBezTo>
                  <a:cubicBezTo>
                    <a:pt x="13637" y="3065"/>
                    <a:pt x="10589" y="0"/>
                    <a:pt x="6819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1170225" y="3219400"/>
              <a:ext cx="216625" cy="200425"/>
            </a:xfrm>
            <a:custGeom>
              <a:rect b="b" l="l" r="r" t="t"/>
              <a:pathLst>
                <a:path extrusionOk="0" h="8017" w="8665">
                  <a:moveTo>
                    <a:pt x="1702" y="573"/>
                  </a:moveTo>
                  <a:cubicBezTo>
                    <a:pt x="1926" y="573"/>
                    <a:pt x="2022" y="605"/>
                    <a:pt x="2039" y="621"/>
                  </a:cubicBezTo>
                  <a:cubicBezTo>
                    <a:pt x="2119" y="781"/>
                    <a:pt x="2488" y="1648"/>
                    <a:pt x="2712" y="2177"/>
                  </a:cubicBezTo>
                  <a:cubicBezTo>
                    <a:pt x="2712" y="2177"/>
                    <a:pt x="2744" y="2273"/>
                    <a:pt x="2680" y="2354"/>
                  </a:cubicBezTo>
                  <a:cubicBezTo>
                    <a:pt x="2584" y="2514"/>
                    <a:pt x="2343" y="2771"/>
                    <a:pt x="2247" y="2851"/>
                  </a:cubicBezTo>
                  <a:lnTo>
                    <a:pt x="2231" y="2867"/>
                  </a:lnTo>
                  <a:cubicBezTo>
                    <a:pt x="2103" y="3011"/>
                    <a:pt x="1958" y="3380"/>
                    <a:pt x="2231" y="3717"/>
                  </a:cubicBezTo>
                  <a:cubicBezTo>
                    <a:pt x="2263" y="3749"/>
                    <a:pt x="2279" y="3814"/>
                    <a:pt x="2327" y="3862"/>
                  </a:cubicBezTo>
                  <a:cubicBezTo>
                    <a:pt x="2504" y="4118"/>
                    <a:pt x="2809" y="4535"/>
                    <a:pt x="3306" y="5033"/>
                  </a:cubicBezTo>
                  <a:cubicBezTo>
                    <a:pt x="3932" y="5659"/>
                    <a:pt x="5071" y="6076"/>
                    <a:pt x="5119" y="6108"/>
                  </a:cubicBezTo>
                  <a:cubicBezTo>
                    <a:pt x="5135" y="6108"/>
                    <a:pt x="5151" y="6124"/>
                    <a:pt x="5167" y="6124"/>
                  </a:cubicBezTo>
                  <a:cubicBezTo>
                    <a:pt x="5183" y="6124"/>
                    <a:pt x="5211" y="6126"/>
                    <a:pt x="5247" y="6126"/>
                  </a:cubicBezTo>
                  <a:cubicBezTo>
                    <a:pt x="5357" y="6126"/>
                    <a:pt x="5540" y="6108"/>
                    <a:pt x="5696" y="5963"/>
                  </a:cubicBezTo>
                  <a:cubicBezTo>
                    <a:pt x="5793" y="5867"/>
                    <a:pt x="6274" y="5257"/>
                    <a:pt x="6370" y="5145"/>
                  </a:cubicBezTo>
                  <a:cubicBezTo>
                    <a:pt x="6370" y="5145"/>
                    <a:pt x="6392" y="5124"/>
                    <a:pt x="6430" y="5124"/>
                  </a:cubicBezTo>
                  <a:cubicBezTo>
                    <a:pt x="6449" y="5124"/>
                    <a:pt x="6472" y="5129"/>
                    <a:pt x="6499" y="5145"/>
                  </a:cubicBezTo>
                  <a:cubicBezTo>
                    <a:pt x="6755" y="5257"/>
                    <a:pt x="7878" y="5819"/>
                    <a:pt x="8039" y="5899"/>
                  </a:cubicBezTo>
                  <a:lnTo>
                    <a:pt x="8039" y="5915"/>
                  </a:lnTo>
                  <a:cubicBezTo>
                    <a:pt x="8039" y="6172"/>
                    <a:pt x="7943" y="6605"/>
                    <a:pt x="7846" y="6685"/>
                  </a:cubicBezTo>
                  <a:cubicBezTo>
                    <a:pt x="7638" y="6894"/>
                    <a:pt x="7172" y="7375"/>
                    <a:pt x="6499" y="7375"/>
                  </a:cubicBezTo>
                  <a:cubicBezTo>
                    <a:pt x="5793" y="7375"/>
                    <a:pt x="3884" y="6749"/>
                    <a:pt x="2889" y="5739"/>
                  </a:cubicBezTo>
                  <a:cubicBezTo>
                    <a:pt x="1958" y="4824"/>
                    <a:pt x="996" y="3765"/>
                    <a:pt x="787" y="2835"/>
                  </a:cubicBezTo>
                  <a:cubicBezTo>
                    <a:pt x="563" y="1872"/>
                    <a:pt x="627" y="1567"/>
                    <a:pt x="819" y="1263"/>
                  </a:cubicBezTo>
                  <a:cubicBezTo>
                    <a:pt x="819" y="1263"/>
                    <a:pt x="819" y="1247"/>
                    <a:pt x="835" y="1247"/>
                  </a:cubicBezTo>
                  <a:cubicBezTo>
                    <a:pt x="1028" y="926"/>
                    <a:pt x="1301" y="605"/>
                    <a:pt x="1397" y="589"/>
                  </a:cubicBezTo>
                  <a:cubicBezTo>
                    <a:pt x="1525" y="573"/>
                    <a:pt x="1621" y="573"/>
                    <a:pt x="1702" y="573"/>
                  </a:cubicBezTo>
                  <a:close/>
                  <a:moveTo>
                    <a:pt x="1765" y="0"/>
                  </a:moveTo>
                  <a:cubicBezTo>
                    <a:pt x="1643" y="0"/>
                    <a:pt x="1510" y="10"/>
                    <a:pt x="1365" y="27"/>
                  </a:cubicBezTo>
                  <a:cubicBezTo>
                    <a:pt x="899" y="91"/>
                    <a:pt x="482" y="749"/>
                    <a:pt x="354" y="974"/>
                  </a:cubicBezTo>
                  <a:cubicBezTo>
                    <a:pt x="33" y="1455"/>
                    <a:pt x="1" y="1952"/>
                    <a:pt x="242" y="2995"/>
                  </a:cubicBezTo>
                  <a:cubicBezTo>
                    <a:pt x="482" y="4054"/>
                    <a:pt x="1461" y="5161"/>
                    <a:pt x="2504" y="6204"/>
                  </a:cubicBezTo>
                  <a:cubicBezTo>
                    <a:pt x="3611" y="7311"/>
                    <a:pt x="5616" y="8017"/>
                    <a:pt x="6531" y="8017"/>
                  </a:cubicBezTo>
                  <a:cubicBezTo>
                    <a:pt x="7461" y="8017"/>
                    <a:pt x="8055" y="7407"/>
                    <a:pt x="8279" y="7167"/>
                  </a:cubicBezTo>
                  <a:lnTo>
                    <a:pt x="8295" y="7151"/>
                  </a:lnTo>
                  <a:cubicBezTo>
                    <a:pt x="8600" y="6846"/>
                    <a:pt x="8664" y="6124"/>
                    <a:pt x="8664" y="5963"/>
                  </a:cubicBezTo>
                  <a:cubicBezTo>
                    <a:pt x="8648" y="5626"/>
                    <a:pt x="8440" y="5450"/>
                    <a:pt x="8328" y="5386"/>
                  </a:cubicBezTo>
                  <a:cubicBezTo>
                    <a:pt x="8199" y="5322"/>
                    <a:pt x="7044" y="4744"/>
                    <a:pt x="6755" y="4616"/>
                  </a:cubicBezTo>
                  <a:cubicBezTo>
                    <a:pt x="6650" y="4569"/>
                    <a:pt x="6550" y="4551"/>
                    <a:pt x="6458" y="4551"/>
                  </a:cubicBezTo>
                  <a:cubicBezTo>
                    <a:pt x="6200" y="4551"/>
                    <a:pt x="6004" y="4698"/>
                    <a:pt x="5921" y="4792"/>
                  </a:cubicBezTo>
                  <a:cubicBezTo>
                    <a:pt x="5648" y="5145"/>
                    <a:pt x="5327" y="5530"/>
                    <a:pt x="5295" y="5562"/>
                  </a:cubicBezTo>
                  <a:cubicBezTo>
                    <a:pt x="5071" y="5482"/>
                    <a:pt x="4204" y="5129"/>
                    <a:pt x="3755" y="4664"/>
                  </a:cubicBezTo>
                  <a:cubicBezTo>
                    <a:pt x="3290" y="4199"/>
                    <a:pt x="3033" y="3814"/>
                    <a:pt x="2841" y="3557"/>
                  </a:cubicBezTo>
                  <a:cubicBezTo>
                    <a:pt x="2809" y="3493"/>
                    <a:pt x="2760" y="3461"/>
                    <a:pt x="2728" y="3396"/>
                  </a:cubicBezTo>
                  <a:cubicBezTo>
                    <a:pt x="2712" y="3380"/>
                    <a:pt x="2680" y="3332"/>
                    <a:pt x="2712" y="3300"/>
                  </a:cubicBezTo>
                  <a:cubicBezTo>
                    <a:pt x="2793" y="3220"/>
                    <a:pt x="3065" y="2931"/>
                    <a:pt x="3210" y="2723"/>
                  </a:cubicBezTo>
                  <a:cubicBezTo>
                    <a:pt x="3434" y="2370"/>
                    <a:pt x="3306" y="2017"/>
                    <a:pt x="3290" y="1969"/>
                  </a:cubicBezTo>
                  <a:cubicBezTo>
                    <a:pt x="3226" y="1840"/>
                    <a:pt x="2728" y="589"/>
                    <a:pt x="2600" y="364"/>
                  </a:cubicBezTo>
                  <a:cubicBezTo>
                    <a:pt x="2475" y="114"/>
                    <a:pt x="2194" y="0"/>
                    <a:pt x="1765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408575" y="2085000"/>
              <a:ext cx="340950" cy="341350"/>
            </a:xfrm>
            <a:custGeom>
              <a:rect b="b" l="l" r="r" t="t"/>
              <a:pathLst>
                <a:path extrusionOk="0" h="13654" w="13638">
                  <a:moveTo>
                    <a:pt x="6819" y="610"/>
                  </a:moveTo>
                  <a:cubicBezTo>
                    <a:pt x="10252" y="610"/>
                    <a:pt x="13044" y="3385"/>
                    <a:pt x="13044" y="6819"/>
                  </a:cubicBezTo>
                  <a:cubicBezTo>
                    <a:pt x="13044" y="10252"/>
                    <a:pt x="10252" y="13060"/>
                    <a:pt x="6819" y="13060"/>
                  </a:cubicBezTo>
                  <a:cubicBezTo>
                    <a:pt x="5744" y="13060"/>
                    <a:pt x="4653" y="12771"/>
                    <a:pt x="3707" y="12209"/>
                  </a:cubicBezTo>
                  <a:cubicBezTo>
                    <a:pt x="3674" y="12193"/>
                    <a:pt x="3610" y="12177"/>
                    <a:pt x="3546" y="12177"/>
                  </a:cubicBezTo>
                  <a:cubicBezTo>
                    <a:pt x="3514" y="12177"/>
                    <a:pt x="3498" y="12177"/>
                    <a:pt x="3450" y="12193"/>
                  </a:cubicBezTo>
                  <a:lnTo>
                    <a:pt x="1412" y="12899"/>
                  </a:lnTo>
                  <a:lnTo>
                    <a:pt x="1412" y="12899"/>
                  </a:lnTo>
                  <a:lnTo>
                    <a:pt x="1829" y="10717"/>
                  </a:lnTo>
                  <a:cubicBezTo>
                    <a:pt x="1845" y="10621"/>
                    <a:pt x="1829" y="10557"/>
                    <a:pt x="1765" y="10477"/>
                  </a:cubicBezTo>
                  <a:cubicBezTo>
                    <a:pt x="1011" y="9402"/>
                    <a:pt x="610" y="8150"/>
                    <a:pt x="610" y="6819"/>
                  </a:cubicBezTo>
                  <a:cubicBezTo>
                    <a:pt x="610" y="3385"/>
                    <a:pt x="3386" y="610"/>
                    <a:pt x="6819" y="610"/>
                  </a:cubicBezTo>
                  <a:close/>
                  <a:moveTo>
                    <a:pt x="6819" y="0"/>
                  </a:moveTo>
                  <a:cubicBezTo>
                    <a:pt x="3049" y="0"/>
                    <a:pt x="0" y="3065"/>
                    <a:pt x="0" y="6819"/>
                  </a:cubicBezTo>
                  <a:cubicBezTo>
                    <a:pt x="0" y="8231"/>
                    <a:pt x="418" y="9562"/>
                    <a:pt x="1220" y="10733"/>
                  </a:cubicBezTo>
                  <a:lnTo>
                    <a:pt x="722" y="13300"/>
                  </a:lnTo>
                  <a:cubicBezTo>
                    <a:pt x="706" y="13397"/>
                    <a:pt x="738" y="13525"/>
                    <a:pt x="819" y="13573"/>
                  </a:cubicBezTo>
                  <a:cubicBezTo>
                    <a:pt x="883" y="13621"/>
                    <a:pt x="947" y="13653"/>
                    <a:pt x="1027" y="13653"/>
                  </a:cubicBezTo>
                  <a:cubicBezTo>
                    <a:pt x="1059" y="13653"/>
                    <a:pt x="1091" y="13653"/>
                    <a:pt x="1124" y="13637"/>
                  </a:cubicBezTo>
                  <a:lnTo>
                    <a:pt x="3530" y="12819"/>
                  </a:lnTo>
                  <a:cubicBezTo>
                    <a:pt x="4541" y="13381"/>
                    <a:pt x="5680" y="13653"/>
                    <a:pt x="6819" y="13653"/>
                  </a:cubicBezTo>
                  <a:cubicBezTo>
                    <a:pt x="10589" y="13653"/>
                    <a:pt x="13637" y="10589"/>
                    <a:pt x="13637" y="6835"/>
                  </a:cubicBezTo>
                  <a:cubicBezTo>
                    <a:pt x="13637" y="3049"/>
                    <a:pt x="10589" y="0"/>
                    <a:pt x="6819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470750" y="2156600"/>
              <a:ext cx="216600" cy="200350"/>
            </a:xfrm>
            <a:custGeom>
              <a:rect b="b" l="l" r="r" t="t"/>
              <a:pathLst>
                <a:path extrusionOk="0" h="8014" w="8664">
                  <a:moveTo>
                    <a:pt x="1685" y="570"/>
                  </a:moveTo>
                  <a:cubicBezTo>
                    <a:pt x="1909" y="570"/>
                    <a:pt x="2006" y="602"/>
                    <a:pt x="2022" y="634"/>
                  </a:cubicBezTo>
                  <a:cubicBezTo>
                    <a:pt x="2102" y="794"/>
                    <a:pt x="2471" y="1645"/>
                    <a:pt x="2696" y="2174"/>
                  </a:cubicBezTo>
                  <a:cubicBezTo>
                    <a:pt x="2696" y="2174"/>
                    <a:pt x="2728" y="2270"/>
                    <a:pt x="2663" y="2350"/>
                  </a:cubicBezTo>
                  <a:cubicBezTo>
                    <a:pt x="2567" y="2511"/>
                    <a:pt x="2327" y="2768"/>
                    <a:pt x="2230" y="2848"/>
                  </a:cubicBezTo>
                  <a:lnTo>
                    <a:pt x="2214" y="2880"/>
                  </a:lnTo>
                  <a:cubicBezTo>
                    <a:pt x="2086" y="3008"/>
                    <a:pt x="1941" y="3377"/>
                    <a:pt x="2214" y="3714"/>
                  </a:cubicBezTo>
                  <a:cubicBezTo>
                    <a:pt x="2246" y="3762"/>
                    <a:pt x="2262" y="3810"/>
                    <a:pt x="2310" y="3859"/>
                  </a:cubicBezTo>
                  <a:cubicBezTo>
                    <a:pt x="2487" y="4115"/>
                    <a:pt x="2792" y="4532"/>
                    <a:pt x="3289" y="5046"/>
                  </a:cubicBezTo>
                  <a:cubicBezTo>
                    <a:pt x="3915" y="5655"/>
                    <a:pt x="5054" y="6089"/>
                    <a:pt x="5102" y="6105"/>
                  </a:cubicBezTo>
                  <a:cubicBezTo>
                    <a:pt x="5118" y="6105"/>
                    <a:pt x="5134" y="6121"/>
                    <a:pt x="5150" y="6121"/>
                  </a:cubicBezTo>
                  <a:cubicBezTo>
                    <a:pt x="5170" y="6121"/>
                    <a:pt x="5210" y="6125"/>
                    <a:pt x="5261" y="6125"/>
                  </a:cubicBezTo>
                  <a:cubicBezTo>
                    <a:pt x="5372" y="6125"/>
                    <a:pt x="5537" y="6103"/>
                    <a:pt x="5680" y="5960"/>
                  </a:cubicBezTo>
                  <a:cubicBezTo>
                    <a:pt x="5776" y="5864"/>
                    <a:pt x="6257" y="5254"/>
                    <a:pt x="6353" y="5142"/>
                  </a:cubicBezTo>
                  <a:cubicBezTo>
                    <a:pt x="6353" y="5142"/>
                    <a:pt x="6375" y="5121"/>
                    <a:pt x="6413" y="5121"/>
                  </a:cubicBezTo>
                  <a:cubicBezTo>
                    <a:pt x="6432" y="5121"/>
                    <a:pt x="6455" y="5126"/>
                    <a:pt x="6482" y="5142"/>
                  </a:cubicBezTo>
                  <a:cubicBezTo>
                    <a:pt x="6738" y="5254"/>
                    <a:pt x="7861" y="5816"/>
                    <a:pt x="8022" y="5896"/>
                  </a:cubicBezTo>
                  <a:lnTo>
                    <a:pt x="8022" y="5928"/>
                  </a:lnTo>
                  <a:cubicBezTo>
                    <a:pt x="8022" y="6169"/>
                    <a:pt x="7926" y="6586"/>
                    <a:pt x="7829" y="6682"/>
                  </a:cubicBezTo>
                  <a:cubicBezTo>
                    <a:pt x="7621" y="6891"/>
                    <a:pt x="7156" y="7372"/>
                    <a:pt x="6482" y="7372"/>
                  </a:cubicBezTo>
                  <a:cubicBezTo>
                    <a:pt x="5776" y="7372"/>
                    <a:pt x="3867" y="6746"/>
                    <a:pt x="2872" y="5736"/>
                  </a:cubicBezTo>
                  <a:cubicBezTo>
                    <a:pt x="1941" y="4821"/>
                    <a:pt x="979" y="3762"/>
                    <a:pt x="770" y="2832"/>
                  </a:cubicBezTo>
                  <a:cubicBezTo>
                    <a:pt x="546" y="1869"/>
                    <a:pt x="610" y="1564"/>
                    <a:pt x="802" y="1276"/>
                  </a:cubicBezTo>
                  <a:cubicBezTo>
                    <a:pt x="802" y="1276"/>
                    <a:pt x="802" y="1243"/>
                    <a:pt x="818" y="1243"/>
                  </a:cubicBezTo>
                  <a:cubicBezTo>
                    <a:pt x="1011" y="923"/>
                    <a:pt x="1284" y="602"/>
                    <a:pt x="1380" y="586"/>
                  </a:cubicBezTo>
                  <a:cubicBezTo>
                    <a:pt x="1508" y="570"/>
                    <a:pt x="1605" y="570"/>
                    <a:pt x="1685" y="570"/>
                  </a:cubicBezTo>
                  <a:close/>
                  <a:moveTo>
                    <a:pt x="1726" y="1"/>
                  </a:moveTo>
                  <a:cubicBezTo>
                    <a:pt x="1614" y="1"/>
                    <a:pt x="1493" y="8"/>
                    <a:pt x="1364" y="24"/>
                  </a:cubicBezTo>
                  <a:cubicBezTo>
                    <a:pt x="899" y="88"/>
                    <a:pt x="482" y="746"/>
                    <a:pt x="369" y="971"/>
                  </a:cubicBezTo>
                  <a:cubicBezTo>
                    <a:pt x="32" y="1452"/>
                    <a:pt x="0" y="1949"/>
                    <a:pt x="241" y="2992"/>
                  </a:cubicBezTo>
                  <a:cubicBezTo>
                    <a:pt x="482" y="4051"/>
                    <a:pt x="1460" y="5158"/>
                    <a:pt x="2503" y="6201"/>
                  </a:cubicBezTo>
                  <a:cubicBezTo>
                    <a:pt x="3610" y="7308"/>
                    <a:pt x="5615" y="8014"/>
                    <a:pt x="6546" y="8014"/>
                  </a:cubicBezTo>
                  <a:cubicBezTo>
                    <a:pt x="7460" y="8014"/>
                    <a:pt x="8070" y="7404"/>
                    <a:pt x="8279" y="7163"/>
                  </a:cubicBezTo>
                  <a:lnTo>
                    <a:pt x="8311" y="7147"/>
                  </a:lnTo>
                  <a:cubicBezTo>
                    <a:pt x="8599" y="6843"/>
                    <a:pt x="8664" y="6121"/>
                    <a:pt x="8664" y="5960"/>
                  </a:cubicBezTo>
                  <a:cubicBezTo>
                    <a:pt x="8632" y="5607"/>
                    <a:pt x="8423" y="5447"/>
                    <a:pt x="8311" y="5383"/>
                  </a:cubicBezTo>
                  <a:cubicBezTo>
                    <a:pt x="8182" y="5318"/>
                    <a:pt x="7011" y="4741"/>
                    <a:pt x="6738" y="4613"/>
                  </a:cubicBezTo>
                  <a:cubicBezTo>
                    <a:pt x="6634" y="4567"/>
                    <a:pt x="6535" y="4548"/>
                    <a:pt x="6443" y="4548"/>
                  </a:cubicBezTo>
                  <a:cubicBezTo>
                    <a:pt x="6184" y="4548"/>
                    <a:pt x="5987" y="4698"/>
                    <a:pt x="5904" y="4805"/>
                  </a:cubicBezTo>
                  <a:cubicBezTo>
                    <a:pt x="5631" y="5142"/>
                    <a:pt x="5311" y="5527"/>
                    <a:pt x="5279" y="5559"/>
                  </a:cubicBezTo>
                  <a:cubicBezTo>
                    <a:pt x="5054" y="5479"/>
                    <a:pt x="4188" y="5126"/>
                    <a:pt x="3738" y="4661"/>
                  </a:cubicBezTo>
                  <a:cubicBezTo>
                    <a:pt x="3273" y="4195"/>
                    <a:pt x="3016" y="3810"/>
                    <a:pt x="2824" y="3554"/>
                  </a:cubicBezTo>
                  <a:cubicBezTo>
                    <a:pt x="2792" y="3490"/>
                    <a:pt x="2744" y="3457"/>
                    <a:pt x="2728" y="3393"/>
                  </a:cubicBezTo>
                  <a:cubicBezTo>
                    <a:pt x="2712" y="3377"/>
                    <a:pt x="2696" y="3329"/>
                    <a:pt x="2712" y="3297"/>
                  </a:cubicBezTo>
                  <a:cubicBezTo>
                    <a:pt x="2792" y="3217"/>
                    <a:pt x="3065" y="2928"/>
                    <a:pt x="3209" y="2719"/>
                  </a:cubicBezTo>
                  <a:cubicBezTo>
                    <a:pt x="3434" y="2366"/>
                    <a:pt x="3305" y="2014"/>
                    <a:pt x="3289" y="1965"/>
                  </a:cubicBezTo>
                  <a:cubicBezTo>
                    <a:pt x="3225" y="1837"/>
                    <a:pt x="2728" y="586"/>
                    <a:pt x="2615" y="361"/>
                  </a:cubicBezTo>
                  <a:cubicBezTo>
                    <a:pt x="2486" y="129"/>
                    <a:pt x="2182" y="1"/>
                    <a:pt x="172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4227325" y="3727050"/>
              <a:ext cx="34100" cy="34100"/>
            </a:xfrm>
            <a:custGeom>
              <a:rect b="b" l="l" r="r" t="t"/>
              <a:pathLst>
                <a:path extrusionOk="0" h="1364" w="1364">
                  <a:moveTo>
                    <a:pt x="690" y="0"/>
                  </a:moveTo>
                  <a:cubicBezTo>
                    <a:pt x="305" y="0"/>
                    <a:pt x="0" y="305"/>
                    <a:pt x="0" y="674"/>
                  </a:cubicBezTo>
                  <a:cubicBezTo>
                    <a:pt x="0" y="1059"/>
                    <a:pt x="305" y="1364"/>
                    <a:pt x="690" y="1364"/>
                  </a:cubicBezTo>
                  <a:cubicBezTo>
                    <a:pt x="1075" y="1364"/>
                    <a:pt x="1364" y="1059"/>
                    <a:pt x="1364" y="674"/>
                  </a:cubicBezTo>
                  <a:cubicBezTo>
                    <a:pt x="1364" y="305"/>
                    <a:pt x="1075" y="0"/>
                    <a:pt x="690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4079725" y="3749500"/>
              <a:ext cx="161250" cy="161675"/>
            </a:xfrm>
            <a:custGeom>
              <a:rect b="b" l="l" r="r" t="t"/>
              <a:pathLst>
                <a:path extrusionOk="0" h="6467" w="6450">
                  <a:moveTo>
                    <a:pt x="3225" y="578"/>
                  </a:moveTo>
                  <a:cubicBezTo>
                    <a:pt x="4669" y="578"/>
                    <a:pt x="5856" y="1765"/>
                    <a:pt x="5856" y="3209"/>
                  </a:cubicBezTo>
                  <a:cubicBezTo>
                    <a:pt x="5856" y="4653"/>
                    <a:pt x="4669" y="5840"/>
                    <a:pt x="3225" y="5840"/>
                  </a:cubicBezTo>
                  <a:cubicBezTo>
                    <a:pt x="1781" y="5840"/>
                    <a:pt x="594" y="4653"/>
                    <a:pt x="594" y="3209"/>
                  </a:cubicBezTo>
                  <a:cubicBezTo>
                    <a:pt x="594" y="1765"/>
                    <a:pt x="1781" y="578"/>
                    <a:pt x="3225" y="578"/>
                  </a:cubicBezTo>
                  <a:close/>
                  <a:moveTo>
                    <a:pt x="3225" y="1"/>
                  </a:moveTo>
                  <a:cubicBezTo>
                    <a:pt x="1444" y="1"/>
                    <a:pt x="0" y="1445"/>
                    <a:pt x="0" y="3225"/>
                  </a:cubicBezTo>
                  <a:cubicBezTo>
                    <a:pt x="0" y="5022"/>
                    <a:pt x="1444" y="6466"/>
                    <a:pt x="3225" y="6466"/>
                  </a:cubicBezTo>
                  <a:cubicBezTo>
                    <a:pt x="5006" y="6466"/>
                    <a:pt x="6450" y="5022"/>
                    <a:pt x="6450" y="3225"/>
                  </a:cubicBezTo>
                  <a:cubicBezTo>
                    <a:pt x="6450" y="1445"/>
                    <a:pt x="5006" y="1"/>
                    <a:pt x="3225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4003925" y="3679725"/>
              <a:ext cx="312850" cy="260725"/>
            </a:xfrm>
            <a:custGeom>
              <a:rect b="b" l="l" r="r" t="t"/>
              <a:pathLst>
                <a:path extrusionOk="0" h="10429" w="12514">
                  <a:moveTo>
                    <a:pt x="4348" y="0"/>
                  </a:moveTo>
                  <a:cubicBezTo>
                    <a:pt x="1941" y="0"/>
                    <a:pt x="0" y="1957"/>
                    <a:pt x="0" y="4364"/>
                  </a:cubicBezTo>
                  <a:lnTo>
                    <a:pt x="0" y="7621"/>
                  </a:lnTo>
                  <a:cubicBezTo>
                    <a:pt x="0" y="8696"/>
                    <a:pt x="369" y="9674"/>
                    <a:pt x="1027" y="10428"/>
                  </a:cubicBezTo>
                  <a:lnTo>
                    <a:pt x="1861" y="10428"/>
                  </a:lnTo>
                  <a:cubicBezTo>
                    <a:pt x="1075" y="9754"/>
                    <a:pt x="594" y="8744"/>
                    <a:pt x="594" y="7621"/>
                  </a:cubicBezTo>
                  <a:lnTo>
                    <a:pt x="594" y="4364"/>
                  </a:lnTo>
                  <a:cubicBezTo>
                    <a:pt x="594" y="2294"/>
                    <a:pt x="2278" y="610"/>
                    <a:pt x="4348" y="610"/>
                  </a:cubicBezTo>
                  <a:lnTo>
                    <a:pt x="8166" y="610"/>
                  </a:lnTo>
                  <a:cubicBezTo>
                    <a:pt x="10220" y="610"/>
                    <a:pt x="11904" y="2294"/>
                    <a:pt x="11904" y="4364"/>
                  </a:cubicBezTo>
                  <a:lnTo>
                    <a:pt x="11904" y="7621"/>
                  </a:lnTo>
                  <a:cubicBezTo>
                    <a:pt x="11904" y="8744"/>
                    <a:pt x="11407" y="9738"/>
                    <a:pt x="10653" y="10428"/>
                  </a:cubicBezTo>
                  <a:lnTo>
                    <a:pt x="11487" y="10428"/>
                  </a:lnTo>
                  <a:cubicBezTo>
                    <a:pt x="12129" y="9674"/>
                    <a:pt x="12514" y="8712"/>
                    <a:pt x="12514" y="7621"/>
                  </a:cubicBezTo>
                  <a:lnTo>
                    <a:pt x="12514" y="4364"/>
                  </a:lnTo>
                  <a:cubicBezTo>
                    <a:pt x="12514" y="1957"/>
                    <a:pt x="10573" y="0"/>
                    <a:pt x="8166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197825" y="3260575"/>
              <a:ext cx="440825" cy="407125"/>
            </a:xfrm>
            <a:custGeom>
              <a:rect b="b" l="l" r="r" t="t"/>
              <a:pathLst>
                <a:path extrusionOk="0" h="16285" w="17633">
                  <a:moveTo>
                    <a:pt x="11648" y="626"/>
                  </a:moveTo>
                  <a:cubicBezTo>
                    <a:pt x="14648" y="626"/>
                    <a:pt x="17071" y="3049"/>
                    <a:pt x="17071" y="6049"/>
                  </a:cubicBezTo>
                  <a:cubicBezTo>
                    <a:pt x="17006" y="8985"/>
                    <a:pt x="14584" y="11424"/>
                    <a:pt x="11616" y="11424"/>
                  </a:cubicBezTo>
                  <a:cubicBezTo>
                    <a:pt x="11038" y="11424"/>
                    <a:pt x="10461" y="11311"/>
                    <a:pt x="9899" y="11135"/>
                  </a:cubicBezTo>
                  <a:cubicBezTo>
                    <a:pt x="9867" y="11135"/>
                    <a:pt x="9851" y="11119"/>
                    <a:pt x="9819" y="11119"/>
                  </a:cubicBezTo>
                  <a:cubicBezTo>
                    <a:pt x="9739" y="11103"/>
                    <a:pt x="9658" y="11055"/>
                    <a:pt x="9594" y="11039"/>
                  </a:cubicBezTo>
                  <a:cubicBezTo>
                    <a:pt x="9546" y="11023"/>
                    <a:pt x="9530" y="11023"/>
                    <a:pt x="9498" y="10990"/>
                  </a:cubicBezTo>
                  <a:cubicBezTo>
                    <a:pt x="9434" y="10974"/>
                    <a:pt x="9354" y="10942"/>
                    <a:pt x="9289" y="10894"/>
                  </a:cubicBezTo>
                  <a:cubicBezTo>
                    <a:pt x="9257" y="10878"/>
                    <a:pt x="9225" y="10878"/>
                    <a:pt x="9193" y="10862"/>
                  </a:cubicBezTo>
                  <a:cubicBezTo>
                    <a:pt x="9097" y="10814"/>
                    <a:pt x="9017" y="10750"/>
                    <a:pt x="8904" y="10702"/>
                  </a:cubicBezTo>
                  <a:cubicBezTo>
                    <a:pt x="8888" y="10670"/>
                    <a:pt x="8872" y="10670"/>
                    <a:pt x="8856" y="10670"/>
                  </a:cubicBezTo>
                  <a:lnTo>
                    <a:pt x="8744" y="10670"/>
                  </a:lnTo>
                  <a:cubicBezTo>
                    <a:pt x="8728" y="10670"/>
                    <a:pt x="8680" y="10670"/>
                    <a:pt x="8664" y="10702"/>
                  </a:cubicBezTo>
                  <a:lnTo>
                    <a:pt x="6947" y="11295"/>
                  </a:lnTo>
                  <a:lnTo>
                    <a:pt x="7300" y="9450"/>
                  </a:lnTo>
                  <a:lnTo>
                    <a:pt x="7300" y="9386"/>
                  </a:lnTo>
                  <a:cubicBezTo>
                    <a:pt x="7300" y="9338"/>
                    <a:pt x="7284" y="9274"/>
                    <a:pt x="7236" y="9210"/>
                  </a:cubicBezTo>
                  <a:cubicBezTo>
                    <a:pt x="7236" y="9194"/>
                    <a:pt x="7220" y="9194"/>
                    <a:pt x="7220" y="9178"/>
                  </a:cubicBezTo>
                  <a:cubicBezTo>
                    <a:pt x="7156" y="9065"/>
                    <a:pt x="7075" y="8969"/>
                    <a:pt x="7027" y="8873"/>
                  </a:cubicBezTo>
                  <a:cubicBezTo>
                    <a:pt x="6979" y="8825"/>
                    <a:pt x="6963" y="8776"/>
                    <a:pt x="6947" y="8728"/>
                  </a:cubicBezTo>
                  <a:cubicBezTo>
                    <a:pt x="6899" y="8664"/>
                    <a:pt x="6867" y="8616"/>
                    <a:pt x="6835" y="8552"/>
                  </a:cubicBezTo>
                  <a:cubicBezTo>
                    <a:pt x="6803" y="8488"/>
                    <a:pt x="6787" y="8423"/>
                    <a:pt x="6739" y="8375"/>
                  </a:cubicBezTo>
                  <a:cubicBezTo>
                    <a:pt x="6723" y="8327"/>
                    <a:pt x="6706" y="8263"/>
                    <a:pt x="6674" y="8215"/>
                  </a:cubicBezTo>
                  <a:cubicBezTo>
                    <a:pt x="6642" y="8135"/>
                    <a:pt x="6626" y="8071"/>
                    <a:pt x="6578" y="7990"/>
                  </a:cubicBezTo>
                  <a:cubicBezTo>
                    <a:pt x="6562" y="7942"/>
                    <a:pt x="6546" y="7910"/>
                    <a:pt x="6546" y="7862"/>
                  </a:cubicBezTo>
                  <a:cubicBezTo>
                    <a:pt x="6514" y="7782"/>
                    <a:pt x="6482" y="7702"/>
                    <a:pt x="6466" y="7621"/>
                  </a:cubicBezTo>
                  <a:cubicBezTo>
                    <a:pt x="6466" y="7605"/>
                    <a:pt x="6434" y="7573"/>
                    <a:pt x="6434" y="7541"/>
                  </a:cubicBezTo>
                  <a:cubicBezTo>
                    <a:pt x="6337" y="7220"/>
                    <a:pt x="6273" y="6883"/>
                    <a:pt x="6257" y="6546"/>
                  </a:cubicBezTo>
                  <a:cubicBezTo>
                    <a:pt x="6241" y="6386"/>
                    <a:pt x="6241" y="6226"/>
                    <a:pt x="6241" y="6049"/>
                  </a:cubicBezTo>
                  <a:cubicBezTo>
                    <a:pt x="6241" y="3049"/>
                    <a:pt x="8664" y="626"/>
                    <a:pt x="11648" y="626"/>
                  </a:cubicBezTo>
                  <a:close/>
                  <a:moveTo>
                    <a:pt x="5038" y="6771"/>
                  </a:moveTo>
                  <a:cubicBezTo>
                    <a:pt x="5230" y="6771"/>
                    <a:pt x="5439" y="6787"/>
                    <a:pt x="5632" y="6803"/>
                  </a:cubicBezTo>
                  <a:lnTo>
                    <a:pt x="5632" y="6819"/>
                  </a:lnTo>
                  <a:cubicBezTo>
                    <a:pt x="5664" y="6899"/>
                    <a:pt x="5664" y="7012"/>
                    <a:pt x="5680" y="7092"/>
                  </a:cubicBezTo>
                  <a:cubicBezTo>
                    <a:pt x="5680" y="7124"/>
                    <a:pt x="5696" y="7172"/>
                    <a:pt x="5696" y="7204"/>
                  </a:cubicBezTo>
                  <a:cubicBezTo>
                    <a:pt x="5728" y="7284"/>
                    <a:pt x="5744" y="7381"/>
                    <a:pt x="5760" y="7461"/>
                  </a:cubicBezTo>
                  <a:cubicBezTo>
                    <a:pt x="5760" y="7509"/>
                    <a:pt x="5776" y="7525"/>
                    <a:pt x="5776" y="7573"/>
                  </a:cubicBezTo>
                  <a:cubicBezTo>
                    <a:pt x="5856" y="7846"/>
                    <a:pt x="5968" y="8135"/>
                    <a:pt x="6065" y="8391"/>
                  </a:cubicBezTo>
                  <a:cubicBezTo>
                    <a:pt x="6081" y="8456"/>
                    <a:pt x="6097" y="8488"/>
                    <a:pt x="6145" y="8552"/>
                  </a:cubicBezTo>
                  <a:cubicBezTo>
                    <a:pt x="6161" y="8616"/>
                    <a:pt x="6193" y="8664"/>
                    <a:pt x="6241" y="8728"/>
                  </a:cubicBezTo>
                  <a:cubicBezTo>
                    <a:pt x="6273" y="8792"/>
                    <a:pt x="6321" y="8873"/>
                    <a:pt x="6337" y="8937"/>
                  </a:cubicBezTo>
                  <a:cubicBezTo>
                    <a:pt x="6370" y="8969"/>
                    <a:pt x="6402" y="9033"/>
                    <a:pt x="6418" y="9065"/>
                  </a:cubicBezTo>
                  <a:cubicBezTo>
                    <a:pt x="6482" y="9194"/>
                    <a:pt x="6562" y="9290"/>
                    <a:pt x="6642" y="9386"/>
                  </a:cubicBezTo>
                  <a:lnTo>
                    <a:pt x="6642" y="9418"/>
                  </a:lnTo>
                  <a:lnTo>
                    <a:pt x="6337" y="10958"/>
                  </a:lnTo>
                  <a:cubicBezTo>
                    <a:pt x="6305" y="10942"/>
                    <a:pt x="6257" y="10910"/>
                    <a:pt x="6193" y="10910"/>
                  </a:cubicBezTo>
                  <a:cubicBezTo>
                    <a:pt x="6033" y="10910"/>
                    <a:pt x="5920" y="11039"/>
                    <a:pt x="5920" y="11199"/>
                  </a:cubicBezTo>
                  <a:cubicBezTo>
                    <a:pt x="5920" y="11359"/>
                    <a:pt x="6049" y="11472"/>
                    <a:pt x="6193" y="11472"/>
                  </a:cubicBezTo>
                  <a:lnTo>
                    <a:pt x="6241" y="11472"/>
                  </a:lnTo>
                  <a:lnTo>
                    <a:pt x="6193" y="11664"/>
                  </a:lnTo>
                  <a:cubicBezTo>
                    <a:pt x="6177" y="11761"/>
                    <a:pt x="6225" y="11873"/>
                    <a:pt x="6305" y="11937"/>
                  </a:cubicBezTo>
                  <a:cubicBezTo>
                    <a:pt x="6321" y="11953"/>
                    <a:pt x="6370" y="11985"/>
                    <a:pt x="6386" y="11985"/>
                  </a:cubicBezTo>
                  <a:lnTo>
                    <a:pt x="6402" y="11985"/>
                  </a:lnTo>
                  <a:cubicBezTo>
                    <a:pt x="6418" y="11985"/>
                    <a:pt x="6434" y="12001"/>
                    <a:pt x="6482" y="12001"/>
                  </a:cubicBezTo>
                  <a:lnTo>
                    <a:pt x="6498" y="12001"/>
                  </a:lnTo>
                  <a:cubicBezTo>
                    <a:pt x="6546" y="12001"/>
                    <a:pt x="6562" y="12001"/>
                    <a:pt x="6578" y="11985"/>
                  </a:cubicBezTo>
                  <a:lnTo>
                    <a:pt x="8680" y="11263"/>
                  </a:lnTo>
                  <a:lnTo>
                    <a:pt x="9049" y="11440"/>
                  </a:lnTo>
                  <a:cubicBezTo>
                    <a:pt x="9081" y="11456"/>
                    <a:pt x="9113" y="11456"/>
                    <a:pt x="9145" y="11472"/>
                  </a:cubicBezTo>
                  <a:cubicBezTo>
                    <a:pt x="9225" y="11520"/>
                    <a:pt x="9322" y="11552"/>
                    <a:pt x="9402" y="11600"/>
                  </a:cubicBezTo>
                  <a:cubicBezTo>
                    <a:pt x="9434" y="11600"/>
                    <a:pt x="9434" y="11600"/>
                    <a:pt x="9450" y="11616"/>
                  </a:cubicBezTo>
                  <a:cubicBezTo>
                    <a:pt x="9418" y="12418"/>
                    <a:pt x="9129" y="13188"/>
                    <a:pt x="8648" y="13830"/>
                  </a:cubicBezTo>
                  <a:cubicBezTo>
                    <a:pt x="8616" y="13878"/>
                    <a:pt x="8584" y="13991"/>
                    <a:pt x="8584" y="14071"/>
                  </a:cubicBezTo>
                  <a:lnTo>
                    <a:pt x="8872" y="15515"/>
                  </a:lnTo>
                  <a:lnTo>
                    <a:pt x="8872" y="15515"/>
                  </a:lnTo>
                  <a:lnTo>
                    <a:pt x="7509" y="15049"/>
                  </a:lnTo>
                  <a:cubicBezTo>
                    <a:pt x="7475" y="15043"/>
                    <a:pt x="7439" y="15039"/>
                    <a:pt x="7404" y="15039"/>
                  </a:cubicBezTo>
                  <a:cubicBezTo>
                    <a:pt x="7354" y="15039"/>
                    <a:pt x="7306" y="15047"/>
                    <a:pt x="7268" y="15065"/>
                  </a:cubicBezTo>
                  <a:cubicBezTo>
                    <a:pt x="6578" y="15451"/>
                    <a:pt x="5824" y="15675"/>
                    <a:pt x="5038" y="15675"/>
                  </a:cubicBezTo>
                  <a:cubicBezTo>
                    <a:pt x="2583" y="15675"/>
                    <a:pt x="578" y="13670"/>
                    <a:pt x="578" y="11215"/>
                  </a:cubicBezTo>
                  <a:cubicBezTo>
                    <a:pt x="578" y="8776"/>
                    <a:pt x="2583" y="6771"/>
                    <a:pt x="5038" y="6771"/>
                  </a:cubicBezTo>
                  <a:close/>
                  <a:moveTo>
                    <a:pt x="11616" y="1"/>
                  </a:moveTo>
                  <a:cubicBezTo>
                    <a:pt x="8311" y="1"/>
                    <a:pt x="5599" y="2696"/>
                    <a:pt x="5599" y="6017"/>
                  </a:cubicBezTo>
                  <a:lnTo>
                    <a:pt x="5599" y="6209"/>
                  </a:lnTo>
                  <a:cubicBezTo>
                    <a:pt x="5423" y="6177"/>
                    <a:pt x="5247" y="6161"/>
                    <a:pt x="5054" y="6161"/>
                  </a:cubicBezTo>
                  <a:cubicBezTo>
                    <a:pt x="2279" y="6161"/>
                    <a:pt x="0" y="8423"/>
                    <a:pt x="0" y="11215"/>
                  </a:cubicBezTo>
                  <a:cubicBezTo>
                    <a:pt x="0" y="14007"/>
                    <a:pt x="2279" y="16269"/>
                    <a:pt x="5054" y="16269"/>
                  </a:cubicBezTo>
                  <a:cubicBezTo>
                    <a:pt x="5904" y="16269"/>
                    <a:pt x="6723" y="16060"/>
                    <a:pt x="7461" y="15659"/>
                  </a:cubicBezTo>
                  <a:lnTo>
                    <a:pt x="9193" y="16269"/>
                  </a:lnTo>
                  <a:cubicBezTo>
                    <a:pt x="9225" y="16285"/>
                    <a:pt x="9257" y="16285"/>
                    <a:pt x="9289" y="16285"/>
                  </a:cubicBezTo>
                  <a:cubicBezTo>
                    <a:pt x="9370" y="16285"/>
                    <a:pt x="9434" y="16269"/>
                    <a:pt x="9498" y="16205"/>
                  </a:cubicBezTo>
                  <a:cubicBezTo>
                    <a:pt x="9578" y="16124"/>
                    <a:pt x="9610" y="16028"/>
                    <a:pt x="9594" y="15932"/>
                  </a:cubicBezTo>
                  <a:lnTo>
                    <a:pt x="9225" y="14103"/>
                  </a:lnTo>
                  <a:cubicBezTo>
                    <a:pt x="9691" y="13445"/>
                    <a:pt x="9995" y="12659"/>
                    <a:pt x="10076" y="11857"/>
                  </a:cubicBezTo>
                  <a:cubicBezTo>
                    <a:pt x="10573" y="12001"/>
                    <a:pt x="11102" y="12065"/>
                    <a:pt x="11616" y="12065"/>
                  </a:cubicBezTo>
                  <a:cubicBezTo>
                    <a:pt x="14921" y="12065"/>
                    <a:pt x="17632" y="9370"/>
                    <a:pt x="17632" y="6049"/>
                  </a:cubicBezTo>
                  <a:cubicBezTo>
                    <a:pt x="17616" y="2712"/>
                    <a:pt x="14921" y="1"/>
                    <a:pt x="1161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2411200" y="3444275"/>
              <a:ext cx="153650" cy="14875"/>
            </a:xfrm>
            <a:custGeom>
              <a:rect b="b" l="l" r="r" t="t"/>
              <a:pathLst>
                <a:path extrusionOk="0" h="595" w="6146">
                  <a:moveTo>
                    <a:pt x="289" y="1"/>
                  </a:moveTo>
                  <a:cubicBezTo>
                    <a:pt x="129" y="1"/>
                    <a:pt x="0" y="145"/>
                    <a:pt x="0" y="305"/>
                  </a:cubicBezTo>
                  <a:cubicBezTo>
                    <a:pt x="0" y="466"/>
                    <a:pt x="129" y="594"/>
                    <a:pt x="289" y="594"/>
                  </a:cubicBezTo>
                  <a:lnTo>
                    <a:pt x="5856" y="594"/>
                  </a:lnTo>
                  <a:cubicBezTo>
                    <a:pt x="6017" y="594"/>
                    <a:pt x="6145" y="466"/>
                    <a:pt x="6145" y="305"/>
                  </a:cubicBezTo>
                  <a:cubicBezTo>
                    <a:pt x="6145" y="145"/>
                    <a:pt x="6017" y="1"/>
                    <a:pt x="585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2411200" y="3403775"/>
              <a:ext cx="153650" cy="14850"/>
            </a:xfrm>
            <a:custGeom>
              <a:rect b="b" l="l" r="r" t="t"/>
              <a:pathLst>
                <a:path extrusionOk="0" h="594" w="6146">
                  <a:moveTo>
                    <a:pt x="289" y="0"/>
                  </a:moveTo>
                  <a:cubicBezTo>
                    <a:pt x="129" y="0"/>
                    <a:pt x="0" y="129"/>
                    <a:pt x="0" y="289"/>
                  </a:cubicBezTo>
                  <a:cubicBezTo>
                    <a:pt x="0" y="449"/>
                    <a:pt x="129" y="594"/>
                    <a:pt x="289" y="594"/>
                  </a:cubicBezTo>
                  <a:lnTo>
                    <a:pt x="5856" y="594"/>
                  </a:lnTo>
                  <a:cubicBezTo>
                    <a:pt x="6017" y="594"/>
                    <a:pt x="6145" y="449"/>
                    <a:pt x="6145" y="289"/>
                  </a:cubicBezTo>
                  <a:cubicBezTo>
                    <a:pt x="6145" y="129"/>
                    <a:pt x="6017" y="0"/>
                    <a:pt x="5856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411200" y="3362450"/>
              <a:ext cx="153650" cy="15275"/>
            </a:xfrm>
            <a:custGeom>
              <a:rect b="b" l="l" r="r" t="t"/>
              <a:pathLst>
                <a:path extrusionOk="0" h="611" w="6146">
                  <a:moveTo>
                    <a:pt x="289" y="1"/>
                  </a:moveTo>
                  <a:cubicBezTo>
                    <a:pt x="129" y="1"/>
                    <a:pt x="0" y="145"/>
                    <a:pt x="0" y="306"/>
                  </a:cubicBezTo>
                  <a:cubicBezTo>
                    <a:pt x="0" y="466"/>
                    <a:pt x="129" y="610"/>
                    <a:pt x="289" y="610"/>
                  </a:cubicBezTo>
                  <a:lnTo>
                    <a:pt x="5856" y="610"/>
                  </a:lnTo>
                  <a:cubicBezTo>
                    <a:pt x="6017" y="610"/>
                    <a:pt x="6145" y="466"/>
                    <a:pt x="6145" y="306"/>
                  </a:cubicBezTo>
                  <a:cubicBezTo>
                    <a:pt x="6145" y="145"/>
                    <a:pt x="6017" y="1"/>
                    <a:pt x="585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284050" y="3534125"/>
              <a:ext cx="14075" cy="13650"/>
            </a:xfrm>
            <a:custGeom>
              <a:rect b="b" l="l" r="r" t="t"/>
              <a:pathLst>
                <a:path extrusionOk="0" h="546" w="563">
                  <a:moveTo>
                    <a:pt x="289" y="0"/>
                  </a:moveTo>
                  <a:cubicBezTo>
                    <a:pt x="129" y="0"/>
                    <a:pt x="1" y="113"/>
                    <a:pt x="1" y="273"/>
                  </a:cubicBezTo>
                  <a:cubicBezTo>
                    <a:pt x="1" y="433"/>
                    <a:pt x="129" y="546"/>
                    <a:pt x="289" y="546"/>
                  </a:cubicBezTo>
                  <a:cubicBezTo>
                    <a:pt x="450" y="546"/>
                    <a:pt x="562" y="433"/>
                    <a:pt x="562" y="273"/>
                  </a:cubicBezTo>
                  <a:cubicBezTo>
                    <a:pt x="562" y="113"/>
                    <a:pt x="450" y="0"/>
                    <a:pt x="289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2317350" y="3534125"/>
              <a:ext cx="14050" cy="13650"/>
            </a:xfrm>
            <a:custGeom>
              <a:rect b="b" l="l" r="r" t="t"/>
              <a:pathLst>
                <a:path extrusionOk="0" h="546" w="562">
                  <a:moveTo>
                    <a:pt x="273" y="0"/>
                  </a:moveTo>
                  <a:cubicBezTo>
                    <a:pt x="113" y="0"/>
                    <a:pt x="0" y="113"/>
                    <a:pt x="0" y="273"/>
                  </a:cubicBezTo>
                  <a:cubicBezTo>
                    <a:pt x="0" y="433"/>
                    <a:pt x="113" y="546"/>
                    <a:pt x="273" y="546"/>
                  </a:cubicBezTo>
                  <a:cubicBezTo>
                    <a:pt x="433" y="546"/>
                    <a:pt x="562" y="433"/>
                    <a:pt x="562" y="273"/>
                  </a:cubicBezTo>
                  <a:cubicBezTo>
                    <a:pt x="562" y="113"/>
                    <a:pt x="417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6968350" y="2573525"/>
              <a:ext cx="405125" cy="407125"/>
            </a:xfrm>
            <a:custGeom>
              <a:rect b="b" l="l" r="r" t="t"/>
              <a:pathLst>
                <a:path extrusionOk="0" h="16285" w="16205">
                  <a:moveTo>
                    <a:pt x="5022" y="6755"/>
                  </a:moveTo>
                  <a:cubicBezTo>
                    <a:pt x="5214" y="6755"/>
                    <a:pt x="5423" y="6771"/>
                    <a:pt x="5615" y="6787"/>
                  </a:cubicBezTo>
                  <a:lnTo>
                    <a:pt x="5615" y="6803"/>
                  </a:lnTo>
                  <a:cubicBezTo>
                    <a:pt x="5631" y="6883"/>
                    <a:pt x="5631" y="6995"/>
                    <a:pt x="5664" y="7075"/>
                  </a:cubicBezTo>
                  <a:cubicBezTo>
                    <a:pt x="5664" y="7107"/>
                    <a:pt x="5680" y="7156"/>
                    <a:pt x="5680" y="7188"/>
                  </a:cubicBezTo>
                  <a:cubicBezTo>
                    <a:pt x="5696" y="7268"/>
                    <a:pt x="5712" y="7364"/>
                    <a:pt x="5744" y="7444"/>
                  </a:cubicBezTo>
                  <a:cubicBezTo>
                    <a:pt x="5744" y="7493"/>
                    <a:pt x="5760" y="7509"/>
                    <a:pt x="5760" y="7557"/>
                  </a:cubicBezTo>
                  <a:cubicBezTo>
                    <a:pt x="5840" y="7829"/>
                    <a:pt x="5936" y="8118"/>
                    <a:pt x="6033" y="8375"/>
                  </a:cubicBezTo>
                  <a:cubicBezTo>
                    <a:pt x="6065" y="8439"/>
                    <a:pt x="6081" y="8471"/>
                    <a:pt x="6113" y="8535"/>
                  </a:cubicBezTo>
                  <a:cubicBezTo>
                    <a:pt x="6193" y="8616"/>
                    <a:pt x="6225" y="8680"/>
                    <a:pt x="6257" y="8744"/>
                  </a:cubicBezTo>
                  <a:cubicBezTo>
                    <a:pt x="6305" y="8792"/>
                    <a:pt x="6337" y="8872"/>
                    <a:pt x="6353" y="8936"/>
                  </a:cubicBezTo>
                  <a:cubicBezTo>
                    <a:pt x="6369" y="8969"/>
                    <a:pt x="6418" y="9033"/>
                    <a:pt x="6434" y="9081"/>
                  </a:cubicBezTo>
                  <a:cubicBezTo>
                    <a:pt x="6498" y="9193"/>
                    <a:pt x="6578" y="9321"/>
                    <a:pt x="6658" y="9418"/>
                  </a:cubicBezTo>
                  <a:lnTo>
                    <a:pt x="6353" y="10958"/>
                  </a:lnTo>
                  <a:cubicBezTo>
                    <a:pt x="6321" y="10942"/>
                    <a:pt x="6273" y="10926"/>
                    <a:pt x="6225" y="10926"/>
                  </a:cubicBezTo>
                  <a:cubicBezTo>
                    <a:pt x="6065" y="10926"/>
                    <a:pt x="5936" y="11038"/>
                    <a:pt x="5936" y="11199"/>
                  </a:cubicBezTo>
                  <a:cubicBezTo>
                    <a:pt x="5936" y="11359"/>
                    <a:pt x="6049" y="11487"/>
                    <a:pt x="6225" y="11487"/>
                  </a:cubicBezTo>
                  <a:lnTo>
                    <a:pt x="6257" y="11487"/>
                  </a:lnTo>
                  <a:lnTo>
                    <a:pt x="6225" y="11664"/>
                  </a:lnTo>
                  <a:cubicBezTo>
                    <a:pt x="6193" y="11760"/>
                    <a:pt x="6241" y="11888"/>
                    <a:pt x="6321" y="11953"/>
                  </a:cubicBezTo>
                  <a:cubicBezTo>
                    <a:pt x="6337" y="11969"/>
                    <a:pt x="6369" y="11985"/>
                    <a:pt x="6402" y="11985"/>
                  </a:cubicBezTo>
                  <a:lnTo>
                    <a:pt x="6418" y="11985"/>
                  </a:lnTo>
                  <a:cubicBezTo>
                    <a:pt x="6434" y="11985"/>
                    <a:pt x="6466" y="12001"/>
                    <a:pt x="6498" y="12001"/>
                  </a:cubicBezTo>
                  <a:lnTo>
                    <a:pt x="6514" y="12001"/>
                  </a:lnTo>
                  <a:cubicBezTo>
                    <a:pt x="6562" y="12001"/>
                    <a:pt x="6578" y="12001"/>
                    <a:pt x="6594" y="11985"/>
                  </a:cubicBezTo>
                  <a:lnTo>
                    <a:pt x="8712" y="11263"/>
                  </a:lnTo>
                  <a:lnTo>
                    <a:pt x="9065" y="11439"/>
                  </a:lnTo>
                  <a:cubicBezTo>
                    <a:pt x="9113" y="11471"/>
                    <a:pt x="9129" y="11471"/>
                    <a:pt x="9161" y="11487"/>
                  </a:cubicBezTo>
                  <a:cubicBezTo>
                    <a:pt x="9241" y="11519"/>
                    <a:pt x="9354" y="11568"/>
                    <a:pt x="9434" y="11600"/>
                  </a:cubicBezTo>
                  <a:cubicBezTo>
                    <a:pt x="9434" y="11600"/>
                    <a:pt x="9450" y="11600"/>
                    <a:pt x="9450" y="11616"/>
                  </a:cubicBezTo>
                  <a:cubicBezTo>
                    <a:pt x="9370" y="12418"/>
                    <a:pt x="9081" y="13172"/>
                    <a:pt x="8632" y="13814"/>
                  </a:cubicBezTo>
                  <a:cubicBezTo>
                    <a:pt x="8583" y="13878"/>
                    <a:pt x="8567" y="13974"/>
                    <a:pt x="8567" y="14054"/>
                  </a:cubicBezTo>
                  <a:lnTo>
                    <a:pt x="8840" y="15498"/>
                  </a:lnTo>
                  <a:lnTo>
                    <a:pt x="7476" y="15033"/>
                  </a:lnTo>
                  <a:cubicBezTo>
                    <a:pt x="7443" y="15026"/>
                    <a:pt x="7407" y="15022"/>
                    <a:pt x="7372" y="15022"/>
                  </a:cubicBezTo>
                  <a:cubicBezTo>
                    <a:pt x="7322" y="15022"/>
                    <a:pt x="7273" y="15030"/>
                    <a:pt x="7236" y="15049"/>
                  </a:cubicBezTo>
                  <a:cubicBezTo>
                    <a:pt x="6562" y="15434"/>
                    <a:pt x="5792" y="15659"/>
                    <a:pt x="5022" y="15659"/>
                  </a:cubicBezTo>
                  <a:cubicBezTo>
                    <a:pt x="2567" y="15659"/>
                    <a:pt x="562" y="13653"/>
                    <a:pt x="562" y="11199"/>
                  </a:cubicBezTo>
                  <a:cubicBezTo>
                    <a:pt x="562" y="8760"/>
                    <a:pt x="2567" y="6755"/>
                    <a:pt x="5022" y="6755"/>
                  </a:cubicBezTo>
                  <a:close/>
                  <a:moveTo>
                    <a:pt x="11616" y="0"/>
                  </a:moveTo>
                  <a:cubicBezTo>
                    <a:pt x="8311" y="0"/>
                    <a:pt x="5599" y="2679"/>
                    <a:pt x="5599" y="6017"/>
                  </a:cubicBezTo>
                  <a:lnTo>
                    <a:pt x="5599" y="6193"/>
                  </a:lnTo>
                  <a:cubicBezTo>
                    <a:pt x="5423" y="6177"/>
                    <a:pt x="5230" y="6145"/>
                    <a:pt x="5054" y="6145"/>
                  </a:cubicBezTo>
                  <a:cubicBezTo>
                    <a:pt x="2262" y="6145"/>
                    <a:pt x="0" y="8423"/>
                    <a:pt x="0" y="11199"/>
                  </a:cubicBezTo>
                  <a:cubicBezTo>
                    <a:pt x="0" y="13990"/>
                    <a:pt x="2262" y="16252"/>
                    <a:pt x="5054" y="16252"/>
                  </a:cubicBezTo>
                  <a:cubicBezTo>
                    <a:pt x="5904" y="16252"/>
                    <a:pt x="6722" y="16060"/>
                    <a:pt x="7460" y="15659"/>
                  </a:cubicBezTo>
                  <a:lnTo>
                    <a:pt x="9177" y="16252"/>
                  </a:lnTo>
                  <a:cubicBezTo>
                    <a:pt x="9225" y="16284"/>
                    <a:pt x="9241" y="16284"/>
                    <a:pt x="9289" y="16284"/>
                  </a:cubicBezTo>
                  <a:cubicBezTo>
                    <a:pt x="9370" y="16284"/>
                    <a:pt x="9434" y="16252"/>
                    <a:pt x="9482" y="16188"/>
                  </a:cubicBezTo>
                  <a:cubicBezTo>
                    <a:pt x="9562" y="16108"/>
                    <a:pt x="9610" y="16012"/>
                    <a:pt x="9578" y="15915"/>
                  </a:cubicBezTo>
                  <a:lnTo>
                    <a:pt x="9225" y="14086"/>
                  </a:lnTo>
                  <a:cubicBezTo>
                    <a:pt x="9690" y="13429"/>
                    <a:pt x="9979" y="12642"/>
                    <a:pt x="10076" y="11840"/>
                  </a:cubicBezTo>
                  <a:cubicBezTo>
                    <a:pt x="10573" y="11985"/>
                    <a:pt x="11086" y="12049"/>
                    <a:pt x="11616" y="12049"/>
                  </a:cubicBezTo>
                  <a:cubicBezTo>
                    <a:pt x="13445" y="12049"/>
                    <a:pt x="15081" y="11231"/>
                    <a:pt x="16188" y="9915"/>
                  </a:cubicBezTo>
                  <a:lnTo>
                    <a:pt x="16188" y="8920"/>
                  </a:lnTo>
                  <a:cubicBezTo>
                    <a:pt x="15225" y="10445"/>
                    <a:pt x="13541" y="11439"/>
                    <a:pt x="11616" y="11439"/>
                  </a:cubicBezTo>
                  <a:cubicBezTo>
                    <a:pt x="11038" y="11439"/>
                    <a:pt x="10445" y="11343"/>
                    <a:pt x="9883" y="11166"/>
                  </a:cubicBezTo>
                  <a:cubicBezTo>
                    <a:pt x="9867" y="11166"/>
                    <a:pt x="9835" y="11150"/>
                    <a:pt x="9803" y="11118"/>
                  </a:cubicBezTo>
                  <a:cubicBezTo>
                    <a:pt x="9723" y="11102"/>
                    <a:pt x="9674" y="11070"/>
                    <a:pt x="9594" y="11038"/>
                  </a:cubicBezTo>
                  <a:cubicBezTo>
                    <a:pt x="9546" y="11022"/>
                    <a:pt x="9514" y="11006"/>
                    <a:pt x="9482" y="11006"/>
                  </a:cubicBezTo>
                  <a:cubicBezTo>
                    <a:pt x="9434" y="10990"/>
                    <a:pt x="9354" y="10942"/>
                    <a:pt x="9289" y="10926"/>
                  </a:cubicBezTo>
                  <a:cubicBezTo>
                    <a:pt x="9241" y="10910"/>
                    <a:pt x="9225" y="10878"/>
                    <a:pt x="9193" y="10878"/>
                  </a:cubicBezTo>
                  <a:cubicBezTo>
                    <a:pt x="9081" y="10846"/>
                    <a:pt x="9001" y="10781"/>
                    <a:pt x="8904" y="10749"/>
                  </a:cubicBezTo>
                  <a:cubicBezTo>
                    <a:pt x="8888" y="10717"/>
                    <a:pt x="8872" y="10717"/>
                    <a:pt x="8840" y="10717"/>
                  </a:cubicBezTo>
                  <a:lnTo>
                    <a:pt x="8744" y="10717"/>
                  </a:lnTo>
                  <a:cubicBezTo>
                    <a:pt x="8728" y="10717"/>
                    <a:pt x="8680" y="10717"/>
                    <a:pt x="8664" y="10749"/>
                  </a:cubicBezTo>
                  <a:lnTo>
                    <a:pt x="6947" y="11343"/>
                  </a:lnTo>
                  <a:lnTo>
                    <a:pt x="7300" y="9498"/>
                  </a:lnTo>
                  <a:lnTo>
                    <a:pt x="7300" y="9434"/>
                  </a:lnTo>
                  <a:cubicBezTo>
                    <a:pt x="7300" y="9386"/>
                    <a:pt x="7284" y="9321"/>
                    <a:pt x="7236" y="9257"/>
                  </a:cubicBezTo>
                  <a:cubicBezTo>
                    <a:pt x="7156" y="9161"/>
                    <a:pt x="7075" y="9033"/>
                    <a:pt x="7027" y="8936"/>
                  </a:cubicBezTo>
                  <a:cubicBezTo>
                    <a:pt x="6995" y="8904"/>
                    <a:pt x="6963" y="8840"/>
                    <a:pt x="6947" y="8792"/>
                  </a:cubicBezTo>
                  <a:cubicBezTo>
                    <a:pt x="6899" y="8744"/>
                    <a:pt x="6867" y="8680"/>
                    <a:pt x="6835" y="8600"/>
                  </a:cubicBezTo>
                  <a:cubicBezTo>
                    <a:pt x="6803" y="8535"/>
                    <a:pt x="6787" y="8471"/>
                    <a:pt x="6738" y="8423"/>
                  </a:cubicBezTo>
                  <a:cubicBezTo>
                    <a:pt x="6722" y="8359"/>
                    <a:pt x="6706" y="8311"/>
                    <a:pt x="6658" y="8263"/>
                  </a:cubicBezTo>
                  <a:cubicBezTo>
                    <a:pt x="6626" y="8182"/>
                    <a:pt x="6594" y="8118"/>
                    <a:pt x="6562" y="8038"/>
                  </a:cubicBezTo>
                  <a:cubicBezTo>
                    <a:pt x="6546" y="7990"/>
                    <a:pt x="6514" y="7958"/>
                    <a:pt x="6514" y="7910"/>
                  </a:cubicBezTo>
                  <a:cubicBezTo>
                    <a:pt x="6498" y="7829"/>
                    <a:pt x="6466" y="7749"/>
                    <a:pt x="6434" y="7669"/>
                  </a:cubicBezTo>
                  <a:cubicBezTo>
                    <a:pt x="6434" y="7653"/>
                    <a:pt x="6418" y="7621"/>
                    <a:pt x="6418" y="7589"/>
                  </a:cubicBezTo>
                  <a:cubicBezTo>
                    <a:pt x="6321" y="7268"/>
                    <a:pt x="6257" y="6931"/>
                    <a:pt x="6241" y="6594"/>
                  </a:cubicBezTo>
                  <a:cubicBezTo>
                    <a:pt x="6225" y="6434"/>
                    <a:pt x="6225" y="6273"/>
                    <a:pt x="6225" y="6097"/>
                  </a:cubicBezTo>
                  <a:cubicBezTo>
                    <a:pt x="6225" y="3097"/>
                    <a:pt x="8648" y="674"/>
                    <a:pt x="11632" y="674"/>
                  </a:cubicBezTo>
                  <a:cubicBezTo>
                    <a:pt x="13557" y="674"/>
                    <a:pt x="15241" y="1685"/>
                    <a:pt x="16204" y="3209"/>
                  </a:cubicBezTo>
                  <a:lnTo>
                    <a:pt x="16204" y="2198"/>
                  </a:lnTo>
                  <a:cubicBezTo>
                    <a:pt x="15081" y="818"/>
                    <a:pt x="13445" y="0"/>
                    <a:pt x="11616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7181325" y="2756825"/>
              <a:ext cx="154025" cy="15250"/>
            </a:xfrm>
            <a:custGeom>
              <a:rect b="b" l="l" r="r" t="t"/>
              <a:pathLst>
                <a:path extrusionOk="0" h="610" w="6161">
                  <a:moveTo>
                    <a:pt x="305" y="0"/>
                  </a:moveTo>
                  <a:cubicBezTo>
                    <a:pt x="145" y="0"/>
                    <a:pt x="0" y="144"/>
                    <a:pt x="0" y="305"/>
                  </a:cubicBezTo>
                  <a:cubicBezTo>
                    <a:pt x="0" y="465"/>
                    <a:pt x="145" y="610"/>
                    <a:pt x="305" y="610"/>
                  </a:cubicBezTo>
                  <a:lnTo>
                    <a:pt x="5856" y="610"/>
                  </a:lnTo>
                  <a:cubicBezTo>
                    <a:pt x="6017" y="610"/>
                    <a:pt x="6161" y="465"/>
                    <a:pt x="6161" y="305"/>
                  </a:cubicBezTo>
                  <a:cubicBezTo>
                    <a:pt x="6161" y="144"/>
                    <a:pt x="6017" y="0"/>
                    <a:pt x="5856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7181325" y="2716300"/>
              <a:ext cx="154025" cy="14875"/>
            </a:xfrm>
            <a:custGeom>
              <a:rect b="b" l="l" r="r" t="t"/>
              <a:pathLst>
                <a:path extrusionOk="0" h="595" w="6161">
                  <a:moveTo>
                    <a:pt x="305" y="1"/>
                  </a:moveTo>
                  <a:cubicBezTo>
                    <a:pt x="145" y="1"/>
                    <a:pt x="0" y="145"/>
                    <a:pt x="0" y="306"/>
                  </a:cubicBezTo>
                  <a:cubicBezTo>
                    <a:pt x="0" y="466"/>
                    <a:pt x="145" y="594"/>
                    <a:pt x="305" y="594"/>
                  </a:cubicBezTo>
                  <a:lnTo>
                    <a:pt x="5856" y="594"/>
                  </a:lnTo>
                  <a:cubicBezTo>
                    <a:pt x="6017" y="594"/>
                    <a:pt x="6161" y="466"/>
                    <a:pt x="6161" y="306"/>
                  </a:cubicBezTo>
                  <a:cubicBezTo>
                    <a:pt x="6161" y="145"/>
                    <a:pt x="6017" y="1"/>
                    <a:pt x="585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7181325" y="2675800"/>
              <a:ext cx="154025" cy="14850"/>
            </a:xfrm>
            <a:custGeom>
              <a:rect b="b" l="l" r="r" t="t"/>
              <a:pathLst>
                <a:path extrusionOk="0" h="594" w="6161">
                  <a:moveTo>
                    <a:pt x="305" y="0"/>
                  </a:moveTo>
                  <a:cubicBezTo>
                    <a:pt x="145" y="0"/>
                    <a:pt x="0" y="129"/>
                    <a:pt x="0" y="289"/>
                  </a:cubicBezTo>
                  <a:cubicBezTo>
                    <a:pt x="0" y="450"/>
                    <a:pt x="145" y="594"/>
                    <a:pt x="305" y="594"/>
                  </a:cubicBezTo>
                  <a:lnTo>
                    <a:pt x="5856" y="594"/>
                  </a:lnTo>
                  <a:cubicBezTo>
                    <a:pt x="6017" y="594"/>
                    <a:pt x="6161" y="450"/>
                    <a:pt x="6161" y="289"/>
                  </a:cubicBezTo>
                  <a:cubicBezTo>
                    <a:pt x="6161" y="129"/>
                    <a:pt x="6017" y="0"/>
                    <a:pt x="5856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7054575" y="2846650"/>
              <a:ext cx="14075" cy="14075"/>
            </a:xfrm>
            <a:custGeom>
              <a:rect b="b" l="l" r="r" t="t"/>
              <a:pathLst>
                <a:path extrusionOk="0" h="563" w="563">
                  <a:moveTo>
                    <a:pt x="289" y="1"/>
                  </a:moveTo>
                  <a:cubicBezTo>
                    <a:pt x="129" y="1"/>
                    <a:pt x="1" y="113"/>
                    <a:pt x="1" y="274"/>
                  </a:cubicBezTo>
                  <a:cubicBezTo>
                    <a:pt x="1" y="434"/>
                    <a:pt x="113" y="562"/>
                    <a:pt x="289" y="562"/>
                  </a:cubicBezTo>
                  <a:cubicBezTo>
                    <a:pt x="450" y="562"/>
                    <a:pt x="562" y="434"/>
                    <a:pt x="562" y="274"/>
                  </a:cubicBezTo>
                  <a:cubicBezTo>
                    <a:pt x="562" y="145"/>
                    <a:pt x="450" y="1"/>
                    <a:pt x="289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7087475" y="2846650"/>
              <a:ext cx="14450" cy="14075"/>
            </a:xfrm>
            <a:custGeom>
              <a:rect b="b" l="l" r="r" t="t"/>
              <a:pathLst>
                <a:path extrusionOk="0" h="563" w="578">
                  <a:moveTo>
                    <a:pt x="289" y="1"/>
                  </a:moveTo>
                  <a:cubicBezTo>
                    <a:pt x="128" y="1"/>
                    <a:pt x="0" y="113"/>
                    <a:pt x="0" y="274"/>
                  </a:cubicBezTo>
                  <a:cubicBezTo>
                    <a:pt x="0" y="434"/>
                    <a:pt x="128" y="562"/>
                    <a:pt x="289" y="562"/>
                  </a:cubicBezTo>
                  <a:cubicBezTo>
                    <a:pt x="449" y="562"/>
                    <a:pt x="578" y="434"/>
                    <a:pt x="578" y="274"/>
                  </a:cubicBezTo>
                  <a:cubicBezTo>
                    <a:pt x="578" y="145"/>
                    <a:pt x="433" y="1"/>
                    <a:pt x="289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6857650" y="3437450"/>
              <a:ext cx="338925" cy="337350"/>
            </a:xfrm>
            <a:custGeom>
              <a:rect b="b" l="l" r="r" t="t"/>
              <a:pathLst>
                <a:path extrusionOk="0" h="13494" w="13557">
                  <a:moveTo>
                    <a:pt x="5006" y="819"/>
                  </a:moveTo>
                  <a:cubicBezTo>
                    <a:pt x="4669" y="1172"/>
                    <a:pt x="4364" y="1653"/>
                    <a:pt x="4107" y="2199"/>
                  </a:cubicBezTo>
                  <a:cubicBezTo>
                    <a:pt x="3809" y="2058"/>
                    <a:pt x="3526" y="1886"/>
                    <a:pt x="3244" y="1683"/>
                  </a:cubicBezTo>
                  <a:lnTo>
                    <a:pt x="3244" y="1683"/>
                  </a:lnTo>
                  <a:cubicBezTo>
                    <a:pt x="3260" y="1683"/>
                    <a:pt x="3278" y="1664"/>
                    <a:pt x="3289" y="1653"/>
                  </a:cubicBezTo>
                  <a:cubicBezTo>
                    <a:pt x="3385" y="1589"/>
                    <a:pt x="3466" y="1541"/>
                    <a:pt x="3562" y="1477"/>
                  </a:cubicBezTo>
                  <a:cubicBezTo>
                    <a:pt x="3626" y="1429"/>
                    <a:pt x="3690" y="1397"/>
                    <a:pt x="3770" y="1348"/>
                  </a:cubicBezTo>
                  <a:cubicBezTo>
                    <a:pt x="3803" y="1332"/>
                    <a:pt x="3867" y="1300"/>
                    <a:pt x="3915" y="1268"/>
                  </a:cubicBezTo>
                  <a:cubicBezTo>
                    <a:pt x="4123" y="1156"/>
                    <a:pt x="4364" y="1060"/>
                    <a:pt x="4605" y="947"/>
                  </a:cubicBezTo>
                  <a:cubicBezTo>
                    <a:pt x="4653" y="931"/>
                    <a:pt x="4685" y="931"/>
                    <a:pt x="4717" y="915"/>
                  </a:cubicBezTo>
                  <a:cubicBezTo>
                    <a:pt x="4813" y="867"/>
                    <a:pt x="4910" y="851"/>
                    <a:pt x="5006" y="819"/>
                  </a:cubicBezTo>
                  <a:close/>
                  <a:moveTo>
                    <a:pt x="8519" y="851"/>
                  </a:moveTo>
                  <a:cubicBezTo>
                    <a:pt x="8616" y="867"/>
                    <a:pt x="8728" y="899"/>
                    <a:pt x="8824" y="931"/>
                  </a:cubicBezTo>
                  <a:cubicBezTo>
                    <a:pt x="8856" y="947"/>
                    <a:pt x="8888" y="947"/>
                    <a:pt x="8920" y="979"/>
                  </a:cubicBezTo>
                  <a:cubicBezTo>
                    <a:pt x="9161" y="1076"/>
                    <a:pt x="9402" y="1172"/>
                    <a:pt x="9642" y="1300"/>
                  </a:cubicBezTo>
                  <a:cubicBezTo>
                    <a:pt x="9690" y="1316"/>
                    <a:pt x="9739" y="1332"/>
                    <a:pt x="9787" y="1381"/>
                  </a:cubicBezTo>
                  <a:cubicBezTo>
                    <a:pt x="9851" y="1413"/>
                    <a:pt x="9931" y="1461"/>
                    <a:pt x="9979" y="1493"/>
                  </a:cubicBezTo>
                  <a:cubicBezTo>
                    <a:pt x="10059" y="1557"/>
                    <a:pt x="10172" y="1621"/>
                    <a:pt x="10252" y="1669"/>
                  </a:cubicBezTo>
                  <a:cubicBezTo>
                    <a:pt x="10268" y="1701"/>
                    <a:pt x="10284" y="1701"/>
                    <a:pt x="10300" y="1717"/>
                  </a:cubicBezTo>
                  <a:cubicBezTo>
                    <a:pt x="10027" y="1910"/>
                    <a:pt x="9723" y="2103"/>
                    <a:pt x="9418" y="2231"/>
                  </a:cubicBezTo>
                  <a:cubicBezTo>
                    <a:pt x="9161" y="1669"/>
                    <a:pt x="8856" y="1220"/>
                    <a:pt x="8519" y="851"/>
                  </a:cubicBezTo>
                  <a:close/>
                  <a:moveTo>
                    <a:pt x="6482" y="610"/>
                  </a:moveTo>
                  <a:lnTo>
                    <a:pt x="6482" y="2824"/>
                  </a:lnTo>
                  <a:cubicBezTo>
                    <a:pt x="5856" y="2792"/>
                    <a:pt x="5246" y="2680"/>
                    <a:pt x="4685" y="2455"/>
                  </a:cubicBezTo>
                  <a:cubicBezTo>
                    <a:pt x="5150" y="1461"/>
                    <a:pt x="5792" y="771"/>
                    <a:pt x="6482" y="610"/>
                  </a:cubicBezTo>
                  <a:close/>
                  <a:moveTo>
                    <a:pt x="7075" y="610"/>
                  </a:moveTo>
                  <a:cubicBezTo>
                    <a:pt x="7765" y="771"/>
                    <a:pt x="8391" y="1461"/>
                    <a:pt x="8856" y="2455"/>
                  </a:cubicBezTo>
                  <a:cubicBezTo>
                    <a:pt x="8295" y="2664"/>
                    <a:pt x="7701" y="2776"/>
                    <a:pt x="7075" y="2824"/>
                  </a:cubicBezTo>
                  <a:lnTo>
                    <a:pt x="7075" y="610"/>
                  </a:lnTo>
                  <a:close/>
                  <a:moveTo>
                    <a:pt x="4476" y="3017"/>
                  </a:moveTo>
                  <a:cubicBezTo>
                    <a:pt x="5118" y="3258"/>
                    <a:pt x="5792" y="3386"/>
                    <a:pt x="6482" y="3418"/>
                  </a:cubicBezTo>
                  <a:lnTo>
                    <a:pt x="6482" y="6450"/>
                  </a:lnTo>
                  <a:lnTo>
                    <a:pt x="3851" y="6450"/>
                  </a:lnTo>
                  <a:cubicBezTo>
                    <a:pt x="3883" y="5167"/>
                    <a:pt x="4107" y="3980"/>
                    <a:pt x="4476" y="3017"/>
                  </a:cubicBezTo>
                  <a:close/>
                  <a:moveTo>
                    <a:pt x="9081" y="3017"/>
                  </a:moveTo>
                  <a:cubicBezTo>
                    <a:pt x="9450" y="3980"/>
                    <a:pt x="9658" y="5167"/>
                    <a:pt x="9707" y="6450"/>
                  </a:cubicBezTo>
                  <a:lnTo>
                    <a:pt x="7075" y="6450"/>
                  </a:lnTo>
                  <a:lnTo>
                    <a:pt x="7075" y="3418"/>
                  </a:lnTo>
                  <a:cubicBezTo>
                    <a:pt x="7781" y="3402"/>
                    <a:pt x="8439" y="3258"/>
                    <a:pt x="9081" y="3017"/>
                  </a:cubicBezTo>
                  <a:close/>
                  <a:moveTo>
                    <a:pt x="10814" y="2070"/>
                  </a:moveTo>
                  <a:cubicBezTo>
                    <a:pt x="12049" y="3145"/>
                    <a:pt x="12851" y="4702"/>
                    <a:pt x="12931" y="6434"/>
                  </a:cubicBezTo>
                  <a:lnTo>
                    <a:pt x="10300" y="6434"/>
                  </a:lnTo>
                  <a:lnTo>
                    <a:pt x="10300" y="6450"/>
                  </a:lnTo>
                  <a:cubicBezTo>
                    <a:pt x="10284" y="5071"/>
                    <a:pt x="10043" y="3819"/>
                    <a:pt x="9658" y="2776"/>
                  </a:cubicBezTo>
                  <a:cubicBezTo>
                    <a:pt x="10059" y="2600"/>
                    <a:pt x="10445" y="2359"/>
                    <a:pt x="10814" y="2070"/>
                  </a:cubicBezTo>
                  <a:close/>
                  <a:moveTo>
                    <a:pt x="2744" y="2103"/>
                  </a:moveTo>
                  <a:cubicBezTo>
                    <a:pt x="3113" y="2375"/>
                    <a:pt x="3482" y="2600"/>
                    <a:pt x="3883" y="2792"/>
                  </a:cubicBezTo>
                  <a:cubicBezTo>
                    <a:pt x="3514" y="3835"/>
                    <a:pt x="3273" y="5087"/>
                    <a:pt x="3241" y="6466"/>
                  </a:cubicBezTo>
                  <a:lnTo>
                    <a:pt x="626" y="6466"/>
                  </a:lnTo>
                  <a:cubicBezTo>
                    <a:pt x="706" y="4702"/>
                    <a:pt x="1508" y="3161"/>
                    <a:pt x="2744" y="2103"/>
                  </a:cubicBezTo>
                  <a:close/>
                  <a:moveTo>
                    <a:pt x="6482" y="7044"/>
                  </a:moveTo>
                  <a:lnTo>
                    <a:pt x="6482" y="10076"/>
                  </a:lnTo>
                  <a:cubicBezTo>
                    <a:pt x="5776" y="10092"/>
                    <a:pt x="5086" y="10237"/>
                    <a:pt x="4476" y="10477"/>
                  </a:cubicBezTo>
                  <a:cubicBezTo>
                    <a:pt x="4107" y="9515"/>
                    <a:pt x="3883" y="8327"/>
                    <a:pt x="3851" y="7044"/>
                  </a:cubicBezTo>
                  <a:close/>
                  <a:moveTo>
                    <a:pt x="9707" y="7044"/>
                  </a:moveTo>
                  <a:cubicBezTo>
                    <a:pt x="9658" y="8327"/>
                    <a:pt x="9450" y="9515"/>
                    <a:pt x="9081" y="10477"/>
                  </a:cubicBezTo>
                  <a:cubicBezTo>
                    <a:pt x="8439" y="10237"/>
                    <a:pt x="7765" y="10124"/>
                    <a:pt x="7075" y="10076"/>
                  </a:cubicBezTo>
                  <a:lnTo>
                    <a:pt x="7075" y="7044"/>
                  </a:lnTo>
                  <a:close/>
                  <a:moveTo>
                    <a:pt x="12931" y="7028"/>
                  </a:moveTo>
                  <a:cubicBezTo>
                    <a:pt x="12851" y="8793"/>
                    <a:pt x="12033" y="10333"/>
                    <a:pt x="10814" y="11408"/>
                  </a:cubicBezTo>
                  <a:cubicBezTo>
                    <a:pt x="10445" y="11119"/>
                    <a:pt x="10059" y="10894"/>
                    <a:pt x="9658" y="10702"/>
                  </a:cubicBezTo>
                  <a:cubicBezTo>
                    <a:pt x="10043" y="9659"/>
                    <a:pt x="10284" y="8408"/>
                    <a:pt x="10300" y="7028"/>
                  </a:cubicBezTo>
                  <a:close/>
                  <a:moveTo>
                    <a:pt x="3241" y="7044"/>
                  </a:moveTo>
                  <a:cubicBezTo>
                    <a:pt x="3273" y="8440"/>
                    <a:pt x="3514" y="9675"/>
                    <a:pt x="3883" y="10718"/>
                  </a:cubicBezTo>
                  <a:cubicBezTo>
                    <a:pt x="3482" y="10894"/>
                    <a:pt x="3113" y="11135"/>
                    <a:pt x="2744" y="11424"/>
                  </a:cubicBezTo>
                  <a:cubicBezTo>
                    <a:pt x="1508" y="10333"/>
                    <a:pt x="706" y="8793"/>
                    <a:pt x="626" y="7044"/>
                  </a:cubicBezTo>
                  <a:close/>
                  <a:moveTo>
                    <a:pt x="4123" y="11263"/>
                  </a:moveTo>
                  <a:cubicBezTo>
                    <a:pt x="4396" y="11825"/>
                    <a:pt x="4685" y="12290"/>
                    <a:pt x="5038" y="12643"/>
                  </a:cubicBezTo>
                  <a:cubicBezTo>
                    <a:pt x="4926" y="12627"/>
                    <a:pt x="4829" y="12611"/>
                    <a:pt x="4733" y="12563"/>
                  </a:cubicBezTo>
                  <a:cubicBezTo>
                    <a:pt x="4685" y="12547"/>
                    <a:pt x="4653" y="12547"/>
                    <a:pt x="4637" y="12531"/>
                  </a:cubicBezTo>
                  <a:cubicBezTo>
                    <a:pt x="4557" y="12483"/>
                    <a:pt x="4476" y="12467"/>
                    <a:pt x="4396" y="12418"/>
                  </a:cubicBezTo>
                  <a:cubicBezTo>
                    <a:pt x="4236" y="12370"/>
                    <a:pt x="4075" y="12290"/>
                    <a:pt x="3931" y="12210"/>
                  </a:cubicBezTo>
                  <a:cubicBezTo>
                    <a:pt x="3883" y="12178"/>
                    <a:pt x="3835" y="12146"/>
                    <a:pt x="3786" y="12130"/>
                  </a:cubicBezTo>
                  <a:cubicBezTo>
                    <a:pt x="3722" y="12082"/>
                    <a:pt x="3674" y="12049"/>
                    <a:pt x="3594" y="12001"/>
                  </a:cubicBezTo>
                  <a:cubicBezTo>
                    <a:pt x="3482" y="11937"/>
                    <a:pt x="3401" y="11889"/>
                    <a:pt x="3305" y="11825"/>
                  </a:cubicBezTo>
                  <a:cubicBezTo>
                    <a:pt x="3289" y="11809"/>
                    <a:pt x="3273" y="11809"/>
                    <a:pt x="3241" y="11777"/>
                  </a:cubicBezTo>
                  <a:cubicBezTo>
                    <a:pt x="3530" y="11584"/>
                    <a:pt x="3835" y="11408"/>
                    <a:pt x="4123" y="11263"/>
                  </a:cubicBezTo>
                  <a:close/>
                  <a:moveTo>
                    <a:pt x="9418" y="11295"/>
                  </a:moveTo>
                  <a:cubicBezTo>
                    <a:pt x="9720" y="11439"/>
                    <a:pt x="10023" y="11614"/>
                    <a:pt x="10294" y="11820"/>
                  </a:cubicBezTo>
                  <a:lnTo>
                    <a:pt x="10294" y="11820"/>
                  </a:lnTo>
                  <a:cubicBezTo>
                    <a:pt x="10291" y="11819"/>
                    <a:pt x="10289" y="11818"/>
                    <a:pt x="10286" y="11818"/>
                  </a:cubicBezTo>
                  <a:cubicBezTo>
                    <a:pt x="10275" y="11818"/>
                    <a:pt x="10263" y="11830"/>
                    <a:pt x="10252" y="11841"/>
                  </a:cubicBezTo>
                  <a:cubicBezTo>
                    <a:pt x="10172" y="11905"/>
                    <a:pt x="10059" y="11969"/>
                    <a:pt x="9979" y="12017"/>
                  </a:cubicBezTo>
                  <a:cubicBezTo>
                    <a:pt x="9931" y="12066"/>
                    <a:pt x="9851" y="12098"/>
                    <a:pt x="9787" y="12146"/>
                  </a:cubicBezTo>
                  <a:cubicBezTo>
                    <a:pt x="9739" y="12162"/>
                    <a:pt x="9690" y="12210"/>
                    <a:pt x="9642" y="12226"/>
                  </a:cubicBezTo>
                  <a:cubicBezTo>
                    <a:pt x="9418" y="12338"/>
                    <a:pt x="9177" y="12451"/>
                    <a:pt x="8920" y="12547"/>
                  </a:cubicBezTo>
                  <a:cubicBezTo>
                    <a:pt x="8888" y="12563"/>
                    <a:pt x="8840" y="12563"/>
                    <a:pt x="8824" y="12579"/>
                  </a:cubicBezTo>
                  <a:cubicBezTo>
                    <a:pt x="8728" y="12627"/>
                    <a:pt x="8616" y="12643"/>
                    <a:pt x="8519" y="12691"/>
                  </a:cubicBezTo>
                  <a:cubicBezTo>
                    <a:pt x="8856" y="12322"/>
                    <a:pt x="9161" y="11841"/>
                    <a:pt x="9418" y="11295"/>
                  </a:cubicBezTo>
                  <a:close/>
                  <a:moveTo>
                    <a:pt x="6482" y="10686"/>
                  </a:moveTo>
                  <a:lnTo>
                    <a:pt x="6482" y="12884"/>
                  </a:lnTo>
                  <a:cubicBezTo>
                    <a:pt x="5792" y="12723"/>
                    <a:pt x="5150" y="12049"/>
                    <a:pt x="4685" y="11039"/>
                  </a:cubicBezTo>
                  <a:cubicBezTo>
                    <a:pt x="5246" y="10846"/>
                    <a:pt x="5856" y="10718"/>
                    <a:pt x="6482" y="10686"/>
                  </a:cubicBezTo>
                  <a:close/>
                  <a:moveTo>
                    <a:pt x="7075" y="10702"/>
                  </a:moveTo>
                  <a:cubicBezTo>
                    <a:pt x="7701" y="10718"/>
                    <a:pt x="8295" y="10846"/>
                    <a:pt x="8856" y="11055"/>
                  </a:cubicBezTo>
                  <a:cubicBezTo>
                    <a:pt x="8375" y="12049"/>
                    <a:pt x="7765" y="12723"/>
                    <a:pt x="7075" y="12884"/>
                  </a:cubicBezTo>
                  <a:lnTo>
                    <a:pt x="7075" y="10702"/>
                  </a:lnTo>
                  <a:close/>
                  <a:moveTo>
                    <a:pt x="6369" y="1"/>
                  </a:moveTo>
                  <a:cubicBezTo>
                    <a:pt x="6289" y="1"/>
                    <a:pt x="6193" y="33"/>
                    <a:pt x="6113" y="33"/>
                  </a:cubicBezTo>
                  <a:lnTo>
                    <a:pt x="6049" y="33"/>
                  </a:lnTo>
                  <a:cubicBezTo>
                    <a:pt x="5952" y="49"/>
                    <a:pt x="5856" y="49"/>
                    <a:pt x="5760" y="65"/>
                  </a:cubicBezTo>
                  <a:lnTo>
                    <a:pt x="5728" y="65"/>
                  </a:lnTo>
                  <a:cubicBezTo>
                    <a:pt x="4573" y="241"/>
                    <a:pt x="3466" y="739"/>
                    <a:pt x="2551" y="1477"/>
                  </a:cubicBezTo>
                  <a:lnTo>
                    <a:pt x="2519" y="1493"/>
                  </a:lnTo>
                  <a:cubicBezTo>
                    <a:pt x="979" y="2744"/>
                    <a:pt x="0" y="4637"/>
                    <a:pt x="0" y="6755"/>
                  </a:cubicBezTo>
                  <a:cubicBezTo>
                    <a:pt x="0" y="8873"/>
                    <a:pt x="979" y="10782"/>
                    <a:pt x="2519" y="12001"/>
                  </a:cubicBezTo>
                  <a:lnTo>
                    <a:pt x="2551" y="12017"/>
                  </a:lnTo>
                  <a:cubicBezTo>
                    <a:pt x="3482" y="12787"/>
                    <a:pt x="4573" y="13253"/>
                    <a:pt x="5728" y="13429"/>
                  </a:cubicBezTo>
                  <a:lnTo>
                    <a:pt x="5760" y="13429"/>
                  </a:lnTo>
                  <a:cubicBezTo>
                    <a:pt x="5856" y="13445"/>
                    <a:pt x="5952" y="13445"/>
                    <a:pt x="6049" y="13461"/>
                  </a:cubicBezTo>
                  <a:lnTo>
                    <a:pt x="6113" y="13461"/>
                  </a:lnTo>
                  <a:cubicBezTo>
                    <a:pt x="6193" y="13461"/>
                    <a:pt x="6289" y="13493"/>
                    <a:pt x="6369" y="13493"/>
                  </a:cubicBezTo>
                  <a:lnTo>
                    <a:pt x="7172" y="13493"/>
                  </a:lnTo>
                  <a:cubicBezTo>
                    <a:pt x="7252" y="13493"/>
                    <a:pt x="7364" y="13461"/>
                    <a:pt x="7444" y="13461"/>
                  </a:cubicBezTo>
                  <a:lnTo>
                    <a:pt x="7493" y="13461"/>
                  </a:lnTo>
                  <a:cubicBezTo>
                    <a:pt x="7605" y="13445"/>
                    <a:pt x="7701" y="13445"/>
                    <a:pt x="7797" y="13429"/>
                  </a:cubicBezTo>
                  <a:lnTo>
                    <a:pt x="7813" y="13429"/>
                  </a:lnTo>
                  <a:cubicBezTo>
                    <a:pt x="8985" y="13253"/>
                    <a:pt x="10092" y="12771"/>
                    <a:pt x="11006" y="12017"/>
                  </a:cubicBezTo>
                  <a:lnTo>
                    <a:pt x="11022" y="12001"/>
                  </a:lnTo>
                  <a:cubicBezTo>
                    <a:pt x="12578" y="10766"/>
                    <a:pt x="13557" y="8857"/>
                    <a:pt x="13557" y="6755"/>
                  </a:cubicBezTo>
                  <a:cubicBezTo>
                    <a:pt x="13541" y="4621"/>
                    <a:pt x="12546" y="2712"/>
                    <a:pt x="11022" y="1493"/>
                  </a:cubicBezTo>
                  <a:cubicBezTo>
                    <a:pt x="10059" y="707"/>
                    <a:pt x="8985" y="258"/>
                    <a:pt x="7813" y="65"/>
                  </a:cubicBezTo>
                  <a:lnTo>
                    <a:pt x="7797" y="65"/>
                  </a:lnTo>
                  <a:cubicBezTo>
                    <a:pt x="7701" y="49"/>
                    <a:pt x="7605" y="49"/>
                    <a:pt x="7493" y="33"/>
                  </a:cubicBezTo>
                  <a:lnTo>
                    <a:pt x="7444" y="33"/>
                  </a:lnTo>
                  <a:cubicBezTo>
                    <a:pt x="7364" y="33"/>
                    <a:pt x="7252" y="1"/>
                    <a:pt x="7172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7180925" y="2050100"/>
              <a:ext cx="192150" cy="336950"/>
            </a:xfrm>
            <a:custGeom>
              <a:rect b="b" l="l" r="r" t="t"/>
              <a:pathLst>
                <a:path extrusionOk="0" h="13478" w="7686">
                  <a:moveTo>
                    <a:pt x="5022" y="819"/>
                  </a:moveTo>
                  <a:lnTo>
                    <a:pt x="5022" y="819"/>
                  </a:lnTo>
                  <a:cubicBezTo>
                    <a:pt x="4669" y="1172"/>
                    <a:pt x="4380" y="1653"/>
                    <a:pt x="4107" y="2198"/>
                  </a:cubicBezTo>
                  <a:cubicBezTo>
                    <a:pt x="3819" y="2054"/>
                    <a:pt x="3514" y="1878"/>
                    <a:pt x="3225" y="1685"/>
                  </a:cubicBezTo>
                  <a:cubicBezTo>
                    <a:pt x="3257" y="1669"/>
                    <a:pt x="3273" y="1653"/>
                    <a:pt x="3289" y="1653"/>
                  </a:cubicBezTo>
                  <a:cubicBezTo>
                    <a:pt x="3385" y="1605"/>
                    <a:pt x="3466" y="1541"/>
                    <a:pt x="3578" y="1477"/>
                  </a:cubicBezTo>
                  <a:cubicBezTo>
                    <a:pt x="3626" y="1444"/>
                    <a:pt x="3690" y="1396"/>
                    <a:pt x="3770" y="1364"/>
                  </a:cubicBezTo>
                  <a:cubicBezTo>
                    <a:pt x="3819" y="1332"/>
                    <a:pt x="3867" y="1300"/>
                    <a:pt x="3915" y="1284"/>
                  </a:cubicBezTo>
                  <a:cubicBezTo>
                    <a:pt x="4139" y="1156"/>
                    <a:pt x="4380" y="1059"/>
                    <a:pt x="4621" y="963"/>
                  </a:cubicBezTo>
                  <a:cubicBezTo>
                    <a:pt x="4653" y="931"/>
                    <a:pt x="4701" y="931"/>
                    <a:pt x="4717" y="915"/>
                  </a:cubicBezTo>
                  <a:cubicBezTo>
                    <a:pt x="4813" y="867"/>
                    <a:pt x="4910" y="851"/>
                    <a:pt x="5022" y="819"/>
                  </a:cubicBezTo>
                  <a:close/>
                  <a:moveTo>
                    <a:pt x="6482" y="594"/>
                  </a:moveTo>
                  <a:lnTo>
                    <a:pt x="6482" y="2808"/>
                  </a:lnTo>
                  <a:cubicBezTo>
                    <a:pt x="5856" y="2776"/>
                    <a:pt x="5262" y="2664"/>
                    <a:pt x="4685" y="2439"/>
                  </a:cubicBezTo>
                  <a:cubicBezTo>
                    <a:pt x="5150" y="1444"/>
                    <a:pt x="5792" y="755"/>
                    <a:pt x="6482" y="594"/>
                  </a:cubicBezTo>
                  <a:close/>
                  <a:moveTo>
                    <a:pt x="4476" y="3001"/>
                  </a:moveTo>
                  <a:cubicBezTo>
                    <a:pt x="5118" y="3241"/>
                    <a:pt x="5792" y="3354"/>
                    <a:pt x="6482" y="3402"/>
                  </a:cubicBezTo>
                  <a:lnTo>
                    <a:pt x="6482" y="6434"/>
                  </a:lnTo>
                  <a:lnTo>
                    <a:pt x="3851" y="6434"/>
                  </a:lnTo>
                  <a:cubicBezTo>
                    <a:pt x="3899" y="5150"/>
                    <a:pt x="4107" y="3963"/>
                    <a:pt x="4476" y="3001"/>
                  </a:cubicBezTo>
                  <a:close/>
                  <a:moveTo>
                    <a:pt x="2744" y="2070"/>
                  </a:moveTo>
                  <a:cubicBezTo>
                    <a:pt x="3113" y="2359"/>
                    <a:pt x="3498" y="2584"/>
                    <a:pt x="3899" y="2776"/>
                  </a:cubicBezTo>
                  <a:cubicBezTo>
                    <a:pt x="3514" y="3819"/>
                    <a:pt x="3273" y="5070"/>
                    <a:pt x="3257" y="6450"/>
                  </a:cubicBezTo>
                  <a:lnTo>
                    <a:pt x="626" y="6450"/>
                  </a:lnTo>
                  <a:cubicBezTo>
                    <a:pt x="706" y="4701"/>
                    <a:pt x="1508" y="3145"/>
                    <a:pt x="2744" y="2070"/>
                  </a:cubicBezTo>
                  <a:close/>
                  <a:moveTo>
                    <a:pt x="6482" y="7060"/>
                  </a:moveTo>
                  <a:lnTo>
                    <a:pt x="6482" y="10076"/>
                  </a:lnTo>
                  <a:cubicBezTo>
                    <a:pt x="5776" y="10108"/>
                    <a:pt x="5086" y="10236"/>
                    <a:pt x="4476" y="10477"/>
                  </a:cubicBezTo>
                  <a:cubicBezTo>
                    <a:pt x="4107" y="9514"/>
                    <a:pt x="3883" y="8343"/>
                    <a:pt x="3851" y="7060"/>
                  </a:cubicBezTo>
                  <a:close/>
                  <a:moveTo>
                    <a:pt x="3257" y="7028"/>
                  </a:moveTo>
                  <a:cubicBezTo>
                    <a:pt x="3273" y="8423"/>
                    <a:pt x="3514" y="9659"/>
                    <a:pt x="3899" y="10702"/>
                  </a:cubicBezTo>
                  <a:cubicBezTo>
                    <a:pt x="3498" y="10878"/>
                    <a:pt x="3113" y="11119"/>
                    <a:pt x="2744" y="11407"/>
                  </a:cubicBezTo>
                  <a:cubicBezTo>
                    <a:pt x="1508" y="10316"/>
                    <a:pt x="706" y="8776"/>
                    <a:pt x="626" y="7028"/>
                  </a:cubicBezTo>
                  <a:close/>
                  <a:moveTo>
                    <a:pt x="4107" y="11247"/>
                  </a:moveTo>
                  <a:cubicBezTo>
                    <a:pt x="4380" y="11809"/>
                    <a:pt x="4669" y="12274"/>
                    <a:pt x="5022" y="12627"/>
                  </a:cubicBezTo>
                  <a:cubicBezTo>
                    <a:pt x="4942" y="12627"/>
                    <a:pt x="4829" y="12595"/>
                    <a:pt x="4717" y="12547"/>
                  </a:cubicBezTo>
                  <a:cubicBezTo>
                    <a:pt x="4669" y="12530"/>
                    <a:pt x="4637" y="12530"/>
                    <a:pt x="4621" y="12514"/>
                  </a:cubicBezTo>
                  <a:cubicBezTo>
                    <a:pt x="4541" y="12466"/>
                    <a:pt x="4460" y="12450"/>
                    <a:pt x="4380" y="12402"/>
                  </a:cubicBezTo>
                  <a:cubicBezTo>
                    <a:pt x="4220" y="12354"/>
                    <a:pt x="4059" y="12274"/>
                    <a:pt x="3915" y="12194"/>
                  </a:cubicBezTo>
                  <a:cubicBezTo>
                    <a:pt x="3867" y="12161"/>
                    <a:pt x="3819" y="12129"/>
                    <a:pt x="3770" y="12113"/>
                  </a:cubicBezTo>
                  <a:cubicBezTo>
                    <a:pt x="3706" y="12065"/>
                    <a:pt x="3658" y="12017"/>
                    <a:pt x="3578" y="11985"/>
                  </a:cubicBezTo>
                  <a:cubicBezTo>
                    <a:pt x="3466" y="11921"/>
                    <a:pt x="3385" y="11873"/>
                    <a:pt x="3289" y="11809"/>
                  </a:cubicBezTo>
                  <a:cubicBezTo>
                    <a:pt x="3273" y="11792"/>
                    <a:pt x="3241" y="11792"/>
                    <a:pt x="3225" y="11760"/>
                  </a:cubicBezTo>
                  <a:cubicBezTo>
                    <a:pt x="3514" y="11568"/>
                    <a:pt x="3819" y="11375"/>
                    <a:pt x="4107" y="11247"/>
                  </a:cubicBezTo>
                  <a:close/>
                  <a:moveTo>
                    <a:pt x="6482" y="10669"/>
                  </a:moveTo>
                  <a:lnTo>
                    <a:pt x="6482" y="12867"/>
                  </a:lnTo>
                  <a:cubicBezTo>
                    <a:pt x="5792" y="12707"/>
                    <a:pt x="5150" y="12033"/>
                    <a:pt x="4685" y="11022"/>
                  </a:cubicBezTo>
                  <a:cubicBezTo>
                    <a:pt x="5246" y="10830"/>
                    <a:pt x="5856" y="10702"/>
                    <a:pt x="6482" y="10669"/>
                  </a:cubicBezTo>
                  <a:close/>
                  <a:moveTo>
                    <a:pt x="6386" y="1"/>
                  </a:moveTo>
                  <a:cubicBezTo>
                    <a:pt x="6305" y="1"/>
                    <a:pt x="6193" y="17"/>
                    <a:pt x="6113" y="17"/>
                  </a:cubicBezTo>
                  <a:lnTo>
                    <a:pt x="6065" y="17"/>
                  </a:lnTo>
                  <a:cubicBezTo>
                    <a:pt x="5952" y="33"/>
                    <a:pt x="5856" y="33"/>
                    <a:pt x="5760" y="49"/>
                  </a:cubicBezTo>
                  <a:lnTo>
                    <a:pt x="5744" y="49"/>
                  </a:lnTo>
                  <a:cubicBezTo>
                    <a:pt x="4573" y="241"/>
                    <a:pt x="3466" y="723"/>
                    <a:pt x="2551" y="1461"/>
                  </a:cubicBezTo>
                  <a:lnTo>
                    <a:pt x="2535" y="1477"/>
                  </a:lnTo>
                  <a:cubicBezTo>
                    <a:pt x="979" y="2728"/>
                    <a:pt x="0" y="4621"/>
                    <a:pt x="0" y="6739"/>
                  </a:cubicBezTo>
                  <a:cubicBezTo>
                    <a:pt x="0" y="8857"/>
                    <a:pt x="979" y="10766"/>
                    <a:pt x="2535" y="11985"/>
                  </a:cubicBezTo>
                  <a:lnTo>
                    <a:pt x="2551" y="12001"/>
                  </a:lnTo>
                  <a:cubicBezTo>
                    <a:pt x="3498" y="12771"/>
                    <a:pt x="4573" y="13220"/>
                    <a:pt x="5744" y="13413"/>
                  </a:cubicBezTo>
                  <a:lnTo>
                    <a:pt x="5760" y="13413"/>
                  </a:lnTo>
                  <a:cubicBezTo>
                    <a:pt x="5856" y="13429"/>
                    <a:pt x="5952" y="13429"/>
                    <a:pt x="6065" y="13445"/>
                  </a:cubicBezTo>
                  <a:lnTo>
                    <a:pt x="6113" y="13445"/>
                  </a:lnTo>
                  <a:cubicBezTo>
                    <a:pt x="6193" y="13445"/>
                    <a:pt x="6305" y="13477"/>
                    <a:pt x="6386" y="13477"/>
                  </a:cubicBezTo>
                  <a:lnTo>
                    <a:pt x="7188" y="13477"/>
                  </a:lnTo>
                  <a:cubicBezTo>
                    <a:pt x="7268" y="13477"/>
                    <a:pt x="7364" y="13445"/>
                    <a:pt x="7444" y="13445"/>
                  </a:cubicBezTo>
                  <a:lnTo>
                    <a:pt x="7509" y="13445"/>
                  </a:lnTo>
                  <a:cubicBezTo>
                    <a:pt x="7557" y="13445"/>
                    <a:pt x="7621" y="13429"/>
                    <a:pt x="7685" y="13429"/>
                  </a:cubicBezTo>
                  <a:lnTo>
                    <a:pt x="7685" y="12595"/>
                  </a:lnTo>
                  <a:cubicBezTo>
                    <a:pt x="7476" y="12723"/>
                    <a:pt x="7284" y="12835"/>
                    <a:pt x="7075" y="12867"/>
                  </a:cubicBezTo>
                  <a:lnTo>
                    <a:pt x="7075" y="10685"/>
                  </a:lnTo>
                  <a:cubicBezTo>
                    <a:pt x="7284" y="10685"/>
                    <a:pt x="7476" y="10718"/>
                    <a:pt x="7685" y="10750"/>
                  </a:cubicBezTo>
                  <a:lnTo>
                    <a:pt x="7685" y="10124"/>
                  </a:lnTo>
                  <a:lnTo>
                    <a:pt x="7075" y="10060"/>
                  </a:lnTo>
                  <a:lnTo>
                    <a:pt x="7075" y="7028"/>
                  </a:lnTo>
                  <a:lnTo>
                    <a:pt x="7685" y="7028"/>
                  </a:lnTo>
                  <a:lnTo>
                    <a:pt x="7685" y="6434"/>
                  </a:lnTo>
                  <a:lnTo>
                    <a:pt x="7075" y="6434"/>
                  </a:lnTo>
                  <a:lnTo>
                    <a:pt x="7075" y="3402"/>
                  </a:lnTo>
                  <a:cubicBezTo>
                    <a:pt x="7284" y="3402"/>
                    <a:pt x="7476" y="3386"/>
                    <a:pt x="7685" y="3338"/>
                  </a:cubicBezTo>
                  <a:lnTo>
                    <a:pt x="7685" y="2728"/>
                  </a:lnTo>
                  <a:cubicBezTo>
                    <a:pt x="7476" y="2744"/>
                    <a:pt x="7284" y="2776"/>
                    <a:pt x="7075" y="2776"/>
                  </a:cubicBezTo>
                  <a:lnTo>
                    <a:pt x="7075" y="610"/>
                  </a:lnTo>
                  <a:cubicBezTo>
                    <a:pt x="7284" y="658"/>
                    <a:pt x="7476" y="755"/>
                    <a:pt x="7685" y="899"/>
                  </a:cubicBezTo>
                  <a:lnTo>
                    <a:pt x="7685" y="33"/>
                  </a:lnTo>
                  <a:cubicBezTo>
                    <a:pt x="7621" y="33"/>
                    <a:pt x="7557" y="17"/>
                    <a:pt x="7509" y="17"/>
                  </a:cubicBezTo>
                  <a:lnTo>
                    <a:pt x="7444" y="17"/>
                  </a:lnTo>
                  <a:cubicBezTo>
                    <a:pt x="7364" y="17"/>
                    <a:pt x="7268" y="1"/>
                    <a:pt x="7188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0">
    <p:bg>
      <p:bgPr>
        <a:solidFill>
          <a:schemeClr val="accent1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oogle Shape;796;p32"/>
          <p:cNvGrpSpPr/>
          <p:nvPr/>
        </p:nvGrpSpPr>
        <p:grpSpPr>
          <a:xfrm>
            <a:off x="-28812" y="-96"/>
            <a:ext cx="9201623" cy="5143690"/>
            <a:chOff x="234900" y="858250"/>
            <a:chExt cx="7138575" cy="3990450"/>
          </a:xfrm>
        </p:grpSpPr>
        <p:sp>
          <p:nvSpPr>
            <p:cNvPr id="797" name="Google Shape;797;p32"/>
            <p:cNvSpPr/>
            <p:nvPr/>
          </p:nvSpPr>
          <p:spPr>
            <a:xfrm>
              <a:off x="5679650" y="3937000"/>
              <a:ext cx="336950" cy="205775"/>
            </a:xfrm>
            <a:custGeom>
              <a:rect b="b" l="l" r="r" t="t"/>
              <a:pathLst>
                <a:path extrusionOk="0" h="8231" w="13478">
                  <a:moveTo>
                    <a:pt x="7782" y="418"/>
                  </a:moveTo>
                  <a:cubicBezTo>
                    <a:pt x="9514" y="418"/>
                    <a:pt x="10942" y="1829"/>
                    <a:pt x="10942" y="3578"/>
                  </a:cubicBezTo>
                  <a:cubicBezTo>
                    <a:pt x="10942" y="3674"/>
                    <a:pt x="11022" y="3771"/>
                    <a:pt x="11135" y="3771"/>
                  </a:cubicBezTo>
                  <a:cubicBezTo>
                    <a:pt x="12242" y="3819"/>
                    <a:pt x="13076" y="4717"/>
                    <a:pt x="13076" y="5824"/>
                  </a:cubicBezTo>
                  <a:cubicBezTo>
                    <a:pt x="13076" y="6947"/>
                    <a:pt x="12162" y="7862"/>
                    <a:pt x="11038" y="7862"/>
                  </a:cubicBezTo>
                  <a:lnTo>
                    <a:pt x="2439" y="7862"/>
                  </a:lnTo>
                  <a:cubicBezTo>
                    <a:pt x="1316" y="7830"/>
                    <a:pt x="386" y="6915"/>
                    <a:pt x="386" y="5792"/>
                  </a:cubicBezTo>
                  <a:cubicBezTo>
                    <a:pt x="386" y="4765"/>
                    <a:pt x="1156" y="3915"/>
                    <a:pt x="2150" y="3771"/>
                  </a:cubicBezTo>
                  <a:cubicBezTo>
                    <a:pt x="2247" y="3755"/>
                    <a:pt x="2343" y="3642"/>
                    <a:pt x="2343" y="3546"/>
                  </a:cubicBezTo>
                  <a:cubicBezTo>
                    <a:pt x="2343" y="2712"/>
                    <a:pt x="3017" y="2022"/>
                    <a:pt x="3851" y="2022"/>
                  </a:cubicBezTo>
                  <a:cubicBezTo>
                    <a:pt x="4140" y="2022"/>
                    <a:pt x="4413" y="2102"/>
                    <a:pt x="4685" y="2263"/>
                  </a:cubicBezTo>
                  <a:cubicBezTo>
                    <a:pt x="4706" y="2293"/>
                    <a:pt x="4739" y="2304"/>
                    <a:pt x="4777" y="2304"/>
                  </a:cubicBezTo>
                  <a:cubicBezTo>
                    <a:pt x="4799" y="2304"/>
                    <a:pt x="4822" y="2301"/>
                    <a:pt x="4846" y="2295"/>
                  </a:cubicBezTo>
                  <a:cubicBezTo>
                    <a:pt x="4894" y="2263"/>
                    <a:pt x="4942" y="2230"/>
                    <a:pt x="4958" y="2182"/>
                  </a:cubicBezTo>
                  <a:cubicBezTo>
                    <a:pt x="5487" y="1107"/>
                    <a:pt x="6562" y="418"/>
                    <a:pt x="7782" y="418"/>
                  </a:cubicBezTo>
                  <a:close/>
                  <a:moveTo>
                    <a:pt x="7814" y="0"/>
                  </a:moveTo>
                  <a:cubicBezTo>
                    <a:pt x="6514" y="0"/>
                    <a:pt x="5343" y="690"/>
                    <a:pt x="4717" y="1813"/>
                  </a:cubicBezTo>
                  <a:cubicBezTo>
                    <a:pt x="4461" y="1685"/>
                    <a:pt x="4172" y="1605"/>
                    <a:pt x="3883" y="1605"/>
                  </a:cubicBezTo>
                  <a:cubicBezTo>
                    <a:pt x="2856" y="1605"/>
                    <a:pt x="2038" y="2391"/>
                    <a:pt x="1958" y="3386"/>
                  </a:cubicBezTo>
                  <a:cubicBezTo>
                    <a:pt x="835" y="3626"/>
                    <a:pt x="1" y="4621"/>
                    <a:pt x="1" y="5776"/>
                  </a:cubicBezTo>
                  <a:cubicBezTo>
                    <a:pt x="1" y="7124"/>
                    <a:pt x="1108" y="8231"/>
                    <a:pt x="2455" y="8231"/>
                  </a:cubicBezTo>
                  <a:lnTo>
                    <a:pt x="11055" y="8231"/>
                  </a:lnTo>
                  <a:cubicBezTo>
                    <a:pt x="12386" y="8231"/>
                    <a:pt x="13477" y="7140"/>
                    <a:pt x="13477" y="5792"/>
                  </a:cubicBezTo>
                  <a:cubicBezTo>
                    <a:pt x="13477" y="4557"/>
                    <a:pt x="12563" y="3514"/>
                    <a:pt x="11343" y="3370"/>
                  </a:cubicBezTo>
                  <a:cubicBezTo>
                    <a:pt x="11231" y="1509"/>
                    <a:pt x="9691" y="0"/>
                    <a:pt x="781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2"/>
            <p:cNvSpPr/>
            <p:nvPr/>
          </p:nvSpPr>
          <p:spPr>
            <a:xfrm>
              <a:off x="4757950" y="956925"/>
              <a:ext cx="238675" cy="146425"/>
            </a:xfrm>
            <a:custGeom>
              <a:rect b="b" l="l" r="r" t="t"/>
              <a:pathLst>
                <a:path extrusionOk="0" h="5857" w="9547">
                  <a:moveTo>
                    <a:pt x="5536" y="402"/>
                  </a:moveTo>
                  <a:cubicBezTo>
                    <a:pt x="6723" y="402"/>
                    <a:pt x="7653" y="1364"/>
                    <a:pt x="7653" y="2519"/>
                  </a:cubicBezTo>
                  <a:cubicBezTo>
                    <a:pt x="7653" y="2632"/>
                    <a:pt x="7734" y="2728"/>
                    <a:pt x="7862" y="2728"/>
                  </a:cubicBezTo>
                  <a:cubicBezTo>
                    <a:pt x="8584" y="2776"/>
                    <a:pt x="9162" y="3354"/>
                    <a:pt x="9162" y="4092"/>
                  </a:cubicBezTo>
                  <a:cubicBezTo>
                    <a:pt x="9162" y="4830"/>
                    <a:pt x="8568" y="5455"/>
                    <a:pt x="7798" y="5455"/>
                  </a:cubicBezTo>
                  <a:lnTo>
                    <a:pt x="1798" y="5455"/>
                  </a:lnTo>
                  <a:cubicBezTo>
                    <a:pt x="1060" y="5455"/>
                    <a:pt x="434" y="4846"/>
                    <a:pt x="434" y="4092"/>
                  </a:cubicBezTo>
                  <a:cubicBezTo>
                    <a:pt x="418" y="3434"/>
                    <a:pt x="915" y="2840"/>
                    <a:pt x="1605" y="2744"/>
                  </a:cubicBezTo>
                  <a:cubicBezTo>
                    <a:pt x="1701" y="2728"/>
                    <a:pt x="1782" y="2632"/>
                    <a:pt x="1782" y="2519"/>
                  </a:cubicBezTo>
                  <a:cubicBezTo>
                    <a:pt x="1782" y="1958"/>
                    <a:pt x="2231" y="1525"/>
                    <a:pt x="2792" y="1525"/>
                  </a:cubicBezTo>
                  <a:cubicBezTo>
                    <a:pt x="2969" y="1525"/>
                    <a:pt x="3161" y="1589"/>
                    <a:pt x="3322" y="1685"/>
                  </a:cubicBezTo>
                  <a:cubicBezTo>
                    <a:pt x="3350" y="1704"/>
                    <a:pt x="3384" y="1712"/>
                    <a:pt x="3416" y="1712"/>
                  </a:cubicBezTo>
                  <a:cubicBezTo>
                    <a:pt x="3440" y="1712"/>
                    <a:pt x="3462" y="1708"/>
                    <a:pt x="3482" y="1701"/>
                  </a:cubicBezTo>
                  <a:cubicBezTo>
                    <a:pt x="3546" y="1685"/>
                    <a:pt x="3594" y="1637"/>
                    <a:pt x="3610" y="1605"/>
                  </a:cubicBezTo>
                  <a:cubicBezTo>
                    <a:pt x="3963" y="867"/>
                    <a:pt x="4717" y="402"/>
                    <a:pt x="5536" y="402"/>
                  </a:cubicBezTo>
                  <a:close/>
                  <a:moveTo>
                    <a:pt x="5504" y="1"/>
                  </a:moveTo>
                  <a:cubicBezTo>
                    <a:pt x="4605" y="1"/>
                    <a:pt x="3787" y="482"/>
                    <a:pt x="3322" y="1252"/>
                  </a:cubicBezTo>
                  <a:cubicBezTo>
                    <a:pt x="3145" y="1172"/>
                    <a:pt x="2969" y="1124"/>
                    <a:pt x="2760" y="1124"/>
                  </a:cubicBezTo>
                  <a:cubicBezTo>
                    <a:pt x="2038" y="1124"/>
                    <a:pt x="1445" y="1669"/>
                    <a:pt x="1364" y="2391"/>
                  </a:cubicBezTo>
                  <a:cubicBezTo>
                    <a:pt x="578" y="2568"/>
                    <a:pt x="1" y="3290"/>
                    <a:pt x="1" y="4108"/>
                  </a:cubicBezTo>
                  <a:cubicBezTo>
                    <a:pt x="17" y="5070"/>
                    <a:pt x="819" y="5857"/>
                    <a:pt x="1782" y="5857"/>
                  </a:cubicBezTo>
                  <a:lnTo>
                    <a:pt x="7782" y="5857"/>
                  </a:lnTo>
                  <a:cubicBezTo>
                    <a:pt x="8760" y="5857"/>
                    <a:pt x="9547" y="5070"/>
                    <a:pt x="9547" y="4092"/>
                  </a:cubicBezTo>
                  <a:cubicBezTo>
                    <a:pt x="9547" y="3209"/>
                    <a:pt x="8905" y="2471"/>
                    <a:pt x="8038" y="2343"/>
                  </a:cubicBezTo>
                  <a:cubicBezTo>
                    <a:pt x="7942" y="1043"/>
                    <a:pt x="6851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2"/>
            <p:cNvSpPr/>
            <p:nvPr/>
          </p:nvSpPr>
          <p:spPr>
            <a:xfrm>
              <a:off x="5995700" y="858675"/>
              <a:ext cx="141225" cy="69800"/>
            </a:xfrm>
            <a:custGeom>
              <a:rect b="b" l="l" r="r" t="t"/>
              <a:pathLst>
                <a:path extrusionOk="0" h="2792" w="5649">
                  <a:moveTo>
                    <a:pt x="1" y="0"/>
                  </a:moveTo>
                  <a:cubicBezTo>
                    <a:pt x="17" y="1540"/>
                    <a:pt x="1284" y="2792"/>
                    <a:pt x="2824" y="2792"/>
                  </a:cubicBezTo>
                  <a:cubicBezTo>
                    <a:pt x="4381" y="2792"/>
                    <a:pt x="5632" y="1540"/>
                    <a:pt x="5648" y="0"/>
                  </a:cubicBezTo>
                  <a:lnTo>
                    <a:pt x="5247" y="0"/>
                  </a:lnTo>
                  <a:cubicBezTo>
                    <a:pt x="5231" y="1332"/>
                    <a:pt x="4156" y="2390"/>
                    <a:pt x="2824" y="2390"/>
                  </a:cubicBezTo>
                  <a:cubicBezTo>
                    <a:pt x="1509" y="2390"/>
                    <a:pt x="418" y="1332"/>
                    <a:pt x="40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2"/>
            <p:cNvSpPr/>
            <p:nvPr/>
          </p:nvSpPr>
          <p:spPr>
            <a:xfrm>
              <a:off x="5921100" y="954925"/>
              <a:ext cx="291225" cy="150425"/>
            </a:xfrm>
            <a:custGeom>
              <a:rect b="b" l="l" r="r" t="t"/>
              <a:pathLst>
                <a:path extrusionOk="0" h="6017" w="11649">
                  <a:moveTo>
                    <a:pt x="5808" y="402"/>
                  </a:moveTo>
                  <a:cubicBezTo>
                    <a:pt x="8744" y="402"/>
                    <a:pt x="11135" y="2728"/>
                    <a:pt x="11231" y="5616"/>
                  </a:cubicBezTo>
                  <a:lnTo>
                    <a:pt x="402" y="5616"/>
                  </a:lnTo>
                  <a:cubicBezTo>
                    <a:pt x="498" y="2728"/>
                    <a:pt x="2889" y="402"/>
                    <a:pt x="5808" y="402"/>
                  </a:cubicBezTo>
                  <a:close/>
                  <a:moveTo>
                    <a:pt x="5825" y="0"/>
                  </a:moveTo>
                  <a:cubicBezTo>
                    <a:pt x="2616" y="0"/>
                    <a:pt x="17" y="2616"/>
                    <a:pt x="17" y="5824"/>
                  </a:cubicBezTo>
                  <a:cubicBezTo>
                    <a:pt x="1" y="5937"/>
                    <a:pt x="81" y="6017"/>
                    <a:pt x="193" y="6017"/>
                  </a:cubicBezTo>
                  <a:lnTo>
                    <a:pt x="11440" y="6017"/>
                  </a:lnTo>
                  <a:cubicBezTo>
                    <a:pt x="11568" y="6017"/>
                    <a:pt x="11648" y="5937"/>
                    <a:pt x="11648" y="5824"/>
                  </a:cubicBezTo>
                  <a:cubicBezTo>
                    <a:pt x="11648" y="2616"/>
                    <a:pt x="9033" y="0"/>
                    <a:pt x="582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2"/>
            <p:cNvSpPr/>
            <p:nvPr/>
          </p:nvSpPr>
          <p:spPr>
            <a:xfrm>
              <a:off x="6759775" y="3789800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81" y="1765"/>
                  </a:moveTo>
                  <a:cubicBezTo>
                    <a:pt x="6643" y="3867"/>
                    <a:pt x="8295" y="5552"/>
                    <a:pt x="10413" y="6097"/>
                  </a:cubicBezTo>
                  <a:cubicBezTo>
                    <a:pt x="8295" y="6642"/>
                    <a:pt x="6611" y="8311"/>
                    <a:pt x="6081" y="10429"/>
                  </a:cubicBezTo>
                  <a:cubicBezTo>
                    <a:pt x="5536" y="8311"/>
                    <a:pt x="3867" y="6642"/>
                    <a:pt x="1749" y="6097"/>
                  </a:cubicBezTo>
                  <a:cubicBezTo>
                    <a:pt x="3851" y="5535"/>
                    <a:pt x="5536" y="3867"/>
                    <a:pt x="6081" y="1765"/>
                  </a:cubicBezTo>
                  <a:close/>
                  <a:moveTo>
                    <a:pt x="6097" y="0"/>
                  </a:moveTo>
                  <a:cubicBezTo>
                    <a:pt x="5985" y="0"/>
                    <a:pt x="5905" y="81"/>
                    <a:pt x="5905" y="193"/>
                  </a:cubicBezTo>
                  <a:cubicBezTo>
                    <a:pt x="5905" y="3321"/>
                    <a:pt x="3354" y="5888"/>
                    <a:pt x="209" y="5888"/>
                  </a:cubicBezTo>
                  <a:cubicBezTo>
                    <a:pt x="81" y="5888"/>
                    <a:pt x="1" y="5969"/>
                    <a:pt x="1" y="6097"/>
                  </a:cubicBezTo>
                  <a:cubicBezTo>
                    <a:pt x="1" y="6209"/>
                    <a:pt x="81" y="6290"/>
                    <a:pt x="209" y="6290"/>
                  </a:cubicBezTo>
                  <a:cubicBezTo>
                    <a:pt x="3338" y="6290"/>
                    <a:pt x="5905" y="8840"/>
                    <a:pt x="5905" y="11985"/>
                  </a:cubicBezTo>
                  <a:cubicBezTo>
                    <a:pt x="5905" y="12081"/>
                    <a:pt x="5985" y="12194"/>
                    <a:pt x="6097" y="12194"/>
                  </a:cubicBezTo>
                  <a:cubicBezTo>
                    <a:pt x="6225" y="12194"/>
                    <a:pt x="6306" y="12113"/>
                    <a:pt x="6306" y="11985"/>
                  </a:cubicBezTo>
                  <a:cubicBezTo>
                    <a:pt x="6306" y="8856"/>
                    <a:pt x="8841" y="6290"/>
                    <a:pt x="12001" y="6290"/>
                  </a:cubicBezTo>
                  <a:cubicBezTo>
                    <a:pt x="12113" y="6290"/>
                    <a:pt x="12194" y="6209"/>
                    <a:pt x="12194" y="6097"/>
                  </a:cubicBezTo>
                  <a:cubicBezTo>
                    <a:pt x="12194" y="5969"/>
                    <a:pt x="12113" y="5888"/>
                    <a:pt x="12001" y="5888"/>
                  </a:cubicBezTo>
                  <a:cubicBezTo>
                    <a:pt x="8873" y="5888"/>
                    <a:pt x="6306" y="3338"/>
                    <a:pt x="6306" y="193"/>
                  </a:cubicBezTo>
                  <a:cubicBezTo>
                    <a:pt x="6306" y="81"/>
                    <a:pt x="6225" y="0"/>
                    <a:pt x="60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2397150" y="4106650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97" y="1750"/>
                  </a:moveTo>
                  <a:cubicBezTo>
                    <a:pt x="6659" y="3867"/>
                    <a:pt x="8311" y="5552"/>
                    <a:pt x="10429" y="6097"/>
                  </a:cubicBezTo>
                  <a:cubicBezTo>
                    <a:pt x="8311" y="6659"/>
                    <a:pt x="6659" y="8311"/>
                    <a:pt x="6097" y="10429"/>
                  </a:cubicBezTo>
                  <a:cubicBezTo>
                    <a:pt x="5536" y="8311"/>
                    <a:pt x="3867" y="6627"/>
                    <a:pt x="1766" y="6097"/>
                  </a:cubicBezTo>
                  <a:cubicBezTo>
                    <a:pt x="3867" y="5536"/>
                    <a:pt x="5552" y="3867"/>
                    <a:pt x="6097" y="1750"/>
                  </a:cubicBezTo>
                  <a:close/>
                  <a:moveTo>
                    <a:pt x="6097" y="1"/>
                  </a:moveTo>
                  <a:cubicBezTo>
                    <a:pt x="5969" y="1"/>
                    <a:pt x="5889" y="81"/>
                    <a:pt x="5889" y="193"/>
                  </a:cubicBezTo>
                  <a:cubicBezTo>
                    <a:pt x="5889" y="3322"/>
                    <a:pt x="3338" y="5889"/>
                    <a:pt x="193" y="5889"/>
                  </a:cubicBezTo>
                  <a:cubicBezTo>
                    <a:pt x="81" y="5889"/>
                    <a:pt x="1" y="5969"/>
                    <a:pt x="1" y="6097"/>
                  </a:cubicBezTo>
                  <a:cubicBezTo>
                    <a:pt x="1" y="6210"/>
                    <a:pt x="81" y="6290"/>
                    <a:pt x="193" y="6290"/>
                  </a:cubicBezTo>
                  <a:cubicBezTo>
                    <a:pt x="3322" y="6290"/>
                    <a:pt x="5889" y="8841"/>
                    <a:pt x="5889" y="11985"/>
                  </a:cubicBezTo>
                  <a:cubicBezTo>
                    <a:pt x="5889" y="12114"/>
                    <a:pt x="5969" y="12194"/>
                    <a:pt x="6097" y="12194"/>
                  </a:cubicBezTo>
                  <a:cubicBezTo>
                    <a:pt x="6210" y="12194"/>
                    <a:pt x="6290" y="12114"/>
                    <a:pt x="6290" y="11985"/>
                  </a:cubicBezTo>
                  <a:cubicBezTo>
                    <a:pt x="6290" y="8857"/>
                    <a:pt x="8841" y="6290"/>
                    <a:pt x="11985" y="6290"/>
                  </a:cubicBezTo>
                  <a:cubicBezTo>
                    <a:pt x="12114" y="6290"/>
                    <a:pt x="12194" y="6210"/>
                    <a:pt x="12194" y="6097"/>
                  </a:cubicBezTo>
                  <a:cubicBezTo>
                    <a:pt x="12194" y="5969"/>
                    <a:pt x="12114" y="5889"/>
                    <a:pt x="11985" y="5889"/>
                  </a:cubicBezTo>
                  <a:cubicBezTo>
                    <a:pt x="8857" y="5889"/>
                    <a:pt x="6290" y="3338"/>
                    <a:pt x="6290" y="193"/>
                  </a:cubicBezTo>
                  <a:cubicBezTo>
                    <a:pt x="6290" y="81"/>
                    <a:pt x="6210" y="1"/>
                    <a:pt x="609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6681975" y="4150775"/>
              <a:ext cx="108300" cy="108325"/>
            </a:xfrm>
            <a:custGeom>
              <a:rect b="b" l="l" r="r" t="t"/>
              <a:pathLst>
                <a:path extrusionOk="0" h="4333" w="4332">
                  <a:moveTo>
                    <a:pt x="2198" y="1124"/>
                  </a:moveTo>
                  <a:cubicBezTo>
                    <a:pt x="2407" y="1573"/>
                    <a:pt x="2776" y="1958"/>
                    <a:pt x="3241" y="2166"/>
                  </a:cubicBezTo>
                  <a:cubicBezTo>
                    <a:pt x="2776" y="2375"/>
                    <a:pt x="2391" y="2744"/>
                    <a:pt x="2198" y="3209"/>
                  </a:cubicBezTo>
                  <a:cubicBezTo>
                    <a:pt x="1974" y="2744"/>
                    <a:pt x="1605" y="2359"/>
                    <a:pt x="1155" y="2166"/>
                  </a:cubicBezTo>
                  <a:cubicBezTo>
                    <a:pt x="1605" y="1942"/>
                    <a:pt x="1990" y="1573"/>
                    <a:pt x="2198" y="1124"/>
                  </a:cubicBezTo>
                  <a:close/>
                  <a:moveTo>
                    <a:pt x="2166" y="1"/>
                  </a:moveTo>
                  <a:cubicBezTo>
                    <a:pt x="2054" y="1"/>
                    <a:pt x="1974" y="81"/>
                    <a:pt x="1974" y="193"/>
                  </a:cubicBezTo>
                  <a:cubicBezTo>
                    <a:pt x="1974" y="1156"/>
                    <a:pt x="1187" y="1958"/>
                    <a:pt x="209" y="1958"/>
                  </a:cubicBezTo>
                  <a:cubicBezTo>
                    <a:pt x="80" y="1958"/>
                    <a:pt x="0" y="2038"/>
                    <a:pt x="0" y="2166"/>
                  </a:cubicBezTo>
                  <a:cubicBezTo>
                    <a:pt x="0" y="2279"/>
                    <a:pt x="80" y="2359"/>
                    <a:pt x="209" y="2359"/>
                  </a:cubicBezTo>
                  <a:cubicBezTo>
                    <a:pt x="1171" y="2359"/>
                    <a:pt x="1974" y="3145"/>
                    <a:pt x="1974" y="4124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4" y="4332"/>
                    <a:pt x="2375" y="4252"/>
                    <a:pt x="2375" y="4124"/>
                  </a:cubicBezTo>
                  <a:cubicBezTo>
                    <a:pt x="2375" y="3161"/>
                    <a:pt x="3161" y="2359"/>
                    <a:pt x="4139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39" y="1958"/>
                  </a:cubicBezTo>
                  <a:cubicBezTo>
                    <a:pt x="3177" y="1958"/>
                    <a:pt x="2375" y="1172"/>
                    <a:pt x="2375" y="193"/>
                  </a:cubicBezTo>
                  <a:cubicBezTo>
                    <a:pt x="2375" y="81"/>
                    <a:pt x="2294" y="1"/>
                    <a:pt x="21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6136100" y="4101450"/>
              <a:ext cx="108300" cy="108300"/>
            </a:xfrm>
            <a:custGeom>
              <a:rect b="b" l="l" r="r" t="t"/>
              <a:pathLst>
                <a:path extrusionOk="0" h="4332" w="4332">
                  <a:moveTo>
                    <a:pt x="2166" y="1123"/>
                  </a:moveTo>
                  <a:cubicBezTo>
                    <a:pt x="2391" y="1589"/>
                    <a:pt x="2743" y="1974"/>
                    <a:pt x="3209" y="2166"/>
                  </a:cubicBezTo>
                  <a:cubicBezTo>
                    <a:pt x="2743" y="2391"/>
                    <a:pt x="2374" y="2744"/>
                    <a:pt x="2166" y="3209"/>
                  </a:cubicBezTo>
                  <a:cubicBezTo>
                    <a:pt x="1941" y="2744"/>
                    <a:pt x="1588" y="2375"/>
                    <a:pt x="1123" y="2166"/>
                  </a:cubicBezTo>
                  <a:cubicBezTo>
                    <a:pt x="1588" y="1974"/>
                    <a:pt x="1941" y="1589"/>
                    <a:pt x="2166" y="1123"/>
                  </a:cubicBezTo>
                  <a:close/>
                  <a:moveTo>
                    <a:pt x="2166" y="0"/>
                  </a:moveTo>
                  <a:cubicBezTo>
                    <a:pt x="2054" y="0"/>
                    <a:pt x="1973" y="80"/>
                    <a:pt x="1973" y="209"/>
                  </a:cubicBezTo>
                  <a:cubicBezTo>
                    <a:pt x="1973" y="1171"/>
                    <a:pt x="1187" y="1974"/>
                    <a:pt x="209" y="1974"/>
                  </a:cubicBezTo>
                  <a:cubicBezTo>
                    <a:pt x="80" y="1974"/>
                    <a:pt x="0" y="2054"/>
                    <a:pt x="0" y="2166"/>
                  </a:cubicBezTo>
                  <a:cubicBezTo>
                    <a:pt x="0" y="2294"/>
                    <a:pt x="80" y="2375"/>
                    <a:pt x="209" y="2375"/>
                  </a:cubicBezTo>
                  <a:cubicBezTo>
                    <a:pt x="1187" y="2375"/>
                    <a:pt x="1973" y="3177"/>
                    <a:pt x="1973" y="4139"/>
                  </a:cubicBezTo>
                  <a:cubicBezTo>
                    <a:pt x="1973" y="4252"/>
                    <a:pt x="2054" y="4332"/>
                    <a:pt x="2166" y="4332"/>
                  </a:cubicBezTo>
                  <a:cubicBezTo>
                    <a:pt x="2294" y="4332"/>
                    <a:pt x="2374" y="4252"/>
                    <a:pt x="2374" y="4139"/>
                  </a:cubicBezTo>
                  <a:cubicBezTo>
                    <a:pt x="2374" y="3177"/>
                    <a:pt x="3145" y="2375"/>
                    <a:pt x="4139" y="2375"/>
                  </a:cubicBezTo>
                  <a:cubicBezTo>
                    <a:pt x="4252" y="2375"/>
                    <a:pt x="4332" y="2294"/>
                    <a:pt x="4332" y="2166"/>
                  </a:cubicBezTo>
                  <a:cubicBezTo>
                    <a:pt x="4332" y="2054"/>
                    <a:pt x="4252" y="1974"/>
                    <a:pt x="4139" y="1974"/>
                  </a:cubicBezTo>
                  <a:cubicBezTo>
                    <a:pt x="3177" y="1974"/>
                    <a:pt x="2374" y="1187"/>
                    <a:pt x="2374" y="209"/>
                  </a:cubicBezTo>
                  <a:cubicBezTo>
                    <a:pt x="2374" y="80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2"/>
            <p:cNvSpPr/>
            <p:nvPr/>
          </p:nvSpPr>
          <p:spPr>
            <a:xfrm>
              <a:off x="7235075" y="1201200"/>
              <a:ext cx="69400" cy="158850"/>
            </a:xfrm>
            <a:custGeom>
              <a:rect b="b" l="l" r="r" t="t"/>
              <a:pathLst>
                <a:path extrusionOk="0" h="6354" w="2776">
                  <a:moveTo>
                    <a:pt x="2375" y="401"/>
                  </a:moveTo>
                  <a:lnTo>
                    <a:pt x="2375" y="5952"/>
                  </a:lnTo>
                  <a:lnTo>
                    <a:pt x="401" y="5952"/>
                  </a:lnTo>
                  <a:lnTo>
                    <a:pt x="401" y="401"/>
                  </a:lnTo>
                  <a:close/>
                  <a:moveTo>
                    <a:pt x="401" y="0"/>
                  </a:moveTo>
                  <a:cubicBezTo>
                    <a:pt x="177" y="0"/>
                    <a:pt x="0" y="177"/>
                    <a:pt x="0" y="401"/>
                  </a:cubicBezTo>
                  <a:lnTo>
                    <a:pt x="0" y="5952"/>
                  </a:lnTo>
                  <a:cubicBezTo>
                    <a:pt x="0" y="6177"/>
                    <a:pt x="177" y="6353"/>
                    <a:pt x="401" y="6353"/>
                  </a:cubicBezTo>
                  <a:lnTo>
                    <a:pt x="2375" y="6353"/>
                  </a:lnTo>
                  <a:cubicBezTo>
                    <a:pt x="2583" y="6353"/>
                    <a:pt x="2776" y="6177"/>
                    <a:pt x="2776" y="5952"/>
                  </a:cubicBezTo>
                  <a:lnTo>
                    <a:pt x="2776" y="401"/>
                  </a:lnTo>
                  <a:cubicBezTo>
                    <a:pt x="2776" y="177"/>
                    <a:pt x="2583" y="0"/>
                    <a:pt x="237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7334925" y="1151450"/>
              <a:ext cx="38150" cy="208600"/>
            </a:xfrm>
            <a:custGeom>
              <a:rect b="b" l="l" r="r" t="t"/>
              <a:pathLst>
                <a:path extrusionOk="0" h="8344" w="1526">
                  <a:moveTo>
                    <a:pt x="402" y="1"/>
                  </a:moveTo>
                  <a:cubicBezTo>
                    <a:pt x="177" y="1"/>
                    <a:pt x="1" y="177"/>
                    <a:pt x="1" y="402"/>
                  </a:cubicBezTo>
                  <a:lnTo>
                    <a:pt x="1" y="7942"/>
                  </a:lnTo>
                  <a:cubicBezTo>
                    <a:pt x="1" y="8167"/>
                    <a:pt x="177" y="8343"/>
                    <a:pt x="402" y="8343"/>
                  </a:cubicBezTo>
                  <a:lnTo>
                    <a:pt x="1525" y="8343"/>
                  </a:lnTo>
                  <a:lnTo>
                    <a:pt x="1525" y="7942"/>
                  </a:lnTo>
                  <a:lnTo>
                    <a:pt x="402" y="7942"/>
                  </a:lnTo>
                  <a:lnTo>
                    <a:pt x="402" y="402"/>
                  </a:lnTo>
                  <a:lnTo>
                    <a:pt x="1525" y="4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7235075" y="1022700"/>
              <a:ext cx="138400" cy="39750"/>
            </a:xfrm>
            <a:custGeom>
              <a:rect b="b" l="l" r="r" t="t"/>
              <a:pathLst>
                <a:path extrusionOk="0" h="1590" w="5536">
                  <a:moveTo>
                    <a:pt x="5535" y="1"/>
                  </a:moveTo>
                  <a:cubicBezTo>
                    <a:pt x="2423" y="1140"/>
                    <a:pt x="385" y="1188"/>
                    <a:pt x="209" y="1188"/>
                  </a:cubicBezTo>
                  <a:cubicBezTo>
                    <a:pt x="96" y="1188"/>
                    <a:pt x="0" y="1268"/>
                    <a:pt x="0" y="1381"/>
                  </a:cubicBezTo>
                  <a:cubicBezTo>
                    <a:pt x="0" y="1509"/>
                    <a:pt x="80" y="1589"/>
                    <a:pt x="209" y="1589"/>
                  </a:cubicBezTo>
                  <a:lnTo>
                    <a:pt x="225" y="1589"/>
                  </a:lnTo>
                  <a:cubicBezTo>
                    <a:pt x="401" y="1589"/>
                    <a:pt x="2439" y="1541"/>
                    <a:pt x="5535" y="418"/>
                  </a:cubicBezTo>
                  <a:lnTo>
                    <a:pt x="5535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7132375" y="4206925"/>
              <a:ext cx="104325" cy="104300"/>
            </a:xfrm>
            <a:custGeom>
              <a:rect b="b" l="l" r="r" t="t"/>
              <a:pathLst>
                <a:path extrusionOk="0" h="4172" w="4173">
                  <a:moveTo>
                    <a:pt x="2087" y="370"/>
                  </a:moveTo>
                  <a:cubicBezTo>
                    <a:pt x="3033" y="370"/>
                    <a:pt x="3771" y="1140"/>
                    <a:pt x="3771" y="2054"/>
                  </a:cubicBezTo>
                  <a:cubicBezTo>
                    <a:pt x="3771" y="2985"/>
                    <a:pt x="3001" y="3739"/>
                    <a:pt x="2087" y="3739"/>
                  </a:cubicBezTo>
                  <a:cubicBezTo>
                    <a:pt x="1156" y="3739"/>
                    <a:pt x="402" y="2985"/>
                    <a:pt x="402" y="2054"/>
                  </a:cubicBezTo>
                  <a:cubicBezTo>
                    <a:pt x="402" y="1140"/>
                    <a:pt x="1156" y="370"/>
                    <a:pt x="2087" y="370"/>
                  </a:cubicBezTo>
                  <a:close/>
                  <a:moveTo>
                    <a:pt x="2087" y="1"/>
                  </a:moveTo>
                  <a:cubicBezTo>
                    <a:pt x="915" y="1"/>
                    <a:pt x="1" y="931"/>
                    <a:pt x="1" y="2086"/>
                  </a:cubicBezTo>
                  <a:cubicBezTo>
                    <a:pt x="1" y="3225"/>
                    <a:pt x="948" y="4172"/>
                    <a:pt x="2087" y="4172"/>
                  </a:cubicBezTo>
                  <a:cubicBezTo>
                    <a:pt x="3242" y="4172"/>
                    <a:pt x="4172" y="3225"/>
                    <a:pt x="4172" y="2086"/>
                  </a:cubicBezTo>
                  <a:cubicBezTo>
                    <a:pt x="4172" y="931"/>
                    <a:pt x="3226" y="1"/>
                    <a:pt x="20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7078250" y="4327250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68" y="402"/>
                  </a:moveTo>
                  <a:cubicBezTo>
                    <a:pt x="6337" y="402"/>
                    <a:pt x="8006" y="2022"/>
                    <a:pt x="8118" y="4044"/>
                  </a:cubicBezTo>
                  <a:lnTo>
                    <a:pt x="417" y="4044"/>
                  </a:lnTo>
                  <a:cubicBezTo>
                    <a:pt x="514" y="2022"/>
                    <a:pt x="2198" y="402"/>
                    <a:pt x="4268" y="402"/>
                  </a:cubicBezTo>
                  <a:close/>
                  <a:moveTo>
                    <a:pt x="4252" y="1"/>
                  </a:moveTo>
                  <a:cubicBezTo>
                    <a:pt x="1909" y="1"/>
                    <a:pt x="0" y="1894"/>
                    <a:pt x="0" y="4252"/>
                  </a:cubicBezTo>
                  <a:cubicBezTo>
                    <a:pt x="0" y="4365"/>
                    <a:pt x="80" y="4445"/>
                    <a:pt x="193" y="4445"/>
                  </a:cubicBezTo>
                  <a:lnTo>
                    <a:pt x="8295" y="4445"/>
                  </a:lnTo>
                  <a:cubicBezTo>
                    <a:pt x="8423" y="4445"/>
                    <a:pt x="8503" y="4365"/>
                    <a:pt x="8503" y="4252"/>
                  </a:cubicBezTo>
                  <a:cubicBezTo>
                    <a:pt x="8503" y="1894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6929850" y="44945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102" y="402"/>
                  </a:moveTo>
                  <a:cubicBezTo>
                    <a:pt x="3032" y="402"/>
                    <a:pt x="3786" y="1172"/>
                    <a:pt x="3786" y="2086"/>
                  </a:cubicBezTo>
                  <a:cubicBezTo>
                    <a:pt x="3786" y="3033"/>
                    <a:pt x="3032" y="3771"/>
                    <a:pt x="2102" y="3771"/>
                  </a:cubicBezTo>
                  <a:cubicBezTo>
                    <a:pt x="1171" y="3771"/>
                    <a:pt x="417" y="3017"/>
                    <a:pt x="417" y="2086"/>
                  </a:cubicBezTo>
                  <a:cubicBezTo>
                    <a:pt x="417" y="1172"/>
                    <a:pt x="1171" y="402"/>
                    <a:pt x="2102" y="402"/>
                  </a:cubicBezTo>
                  <a:close/>
                  <a:moveTo>
                    <a:pt x="2086" y="1"/>
                  </a:moveTo>
                  <a:cubicBezTo>
                    <a:pt x="947" y="1"/>
                    <a:pt x="0" y="947"/>
                    <a:pt x="0" y="2086"/>
                  </a:cubicBezTo>
                  <a:cubicBezTo>
                    <a:pt x="0" y="3258"/>
                    <a:pt x="947" y="4172"/>
                    <a:pt x="2086" y="4172"/>
                  </a:cubicBezTo>
                  <a:cubicBezTo>
                    <a:pt x="3225" y="4172"/>
                    <a:pt x="4171" y="3226"/>
                    <a:pt x="4171" y="2086"/>
                  </a:cubicBezTo>
                  <a:cubicBezTo>
                    <a:pt x="4171" y="947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6876100" y="4615225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52" y="402"/>
                  </a:moveTo>
                  <a:cubicBezTo>
                    <a:pt x="6321" y="402"/>
                    <a:pt x="7990" y="2038"/>
                    <a:pt x="8102" y="4060"/>
                  </a:cubicBezTo>
                  <a:lnTo>
                    <a:pt x="401" y="4060"/>
                  </a:lnTo>
                  <a:cubicBezTo>
                    <a:pt x="498" y="2038"/>
                    <a:pt x="2182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909" y="1"/>
                    <a:pt x="0" y="1910"/>
                    <a:pt x="0" y="4252"/>
                  </a:cubicBezTo>
                  <a:cubicBezTo>
                    <a:pt x="0" y="4381"/>
                    <a:pt x="80" y="4461"/>
                    <a:pt x="209" y="4461"/>
                  </a:cubicBezTo>
                  <a:lnTo>
                    <a:pt x="8311" y="4461"/>
                  </a:lnTo>
                  <a:cubicBezTo>
                    <a:pt x="8423" y="4461"/>
                    <a:pt x="8503" y="4381"/>
                    <a:pt x="8503" y="4252"/>
                  </a:cubicBezTo>
                  <a:cubicBezTo>
                    <a:pt x="8503" y="1910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7334925" y="4496525"/>
              <a:ext cx="38150" cy="100275"/>
            </a:xfrm>
            <a:custGeom>
              <a:rect b="b" l="l" r="r" t="t"/>
              <a:pathLst>
                <a:path extrusionOk="0" h="4011" w="1526">
                  <a:moveTo>
                    <a:pt x="1525" y="0"/>
                  </a:moveTo>
                  <a:cubicBezTo>
                    <a:pt x="643" y="241"/>
                    <a:pt x="1" y="1043"/>
                    <a:pt x="1" y="2005"/>
                  </a:cubicBezTo>
                  <a:cubicBezTo>
                    <a:pt x="1" y="2968"/>
                    <a:pt x="643" y="3770"/>
                    <a:pt x="1525" y="4011"/>
                  </a:cubicBezTo>
                  <a:lnTo>
                    <a:pt x="1525" y="3594"/>
                  </a:lnTo>
                  <a:cubicBezTo>
                    <a:pt x="867" y="3353"/>
                    <a:pt x="402" y="2727"/>
                    <a:pt x="402" y="2005"/>
                  </a:cubicBezTo>
                  <a:cubicBezTo>
                    <a:pt x="402" y="1284"/>
                    <a:pt x="883" y="642"/>
                    <a:pt x="1525" y="417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7280800" y="4616450"/>
              <a:ext cx="92275" cy="110300"/>
            </a:xfrm>
            <a:custGeom>
              <a:rect b="b" l="l" r="r" t="t"/>
              <a:pathLst>
                <a:path extrusionOk="0" h="4412" w="3691">
                  <a:moveTo>
                    <a:pt x="3690" y="0"/>
                  </a:moveTo>
                  <a:cubicBezTo>
                    <a:pt x="1604" y="273"/>
                    <a:pt x="0" y="2038"/>
                    <a:pt x="0" y="4203"/>
                  </a:cubicBezTo>
                  <a:cubicBezTo>
                    <a:pt x="0" y="4332"/>
                    <a:pt x="80" y="4412"/>
                    <a:pt x="193" y="4412"/>
                  </a:cubicBezTo>
                  <a:lnTo>
                    <a:pt x="3690" y="4412"/>
                  </a:lnTo>
                  <a:lnTo>
                    <a:pt x="3690" y="4011"/>
                  </a:lnTo>
                  <a:lnTo>
                    <a:pt x="417" y="4011"/>
                  </a:lnTo>
                  <a:cubicBezTo>
                    <a:pt x="513" y="2166"/>
                    <a:pt x="1909" y="674"/>
                    <a:pt x="3690" y="401"/>
                  </a:cubicBezTo>
                  <a:lnTo>
                    <a:pt x="3690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7117150" y="4487700"/>
              <a:ext cx="137600" cy="159950"/>
            </a:xfrm>
            <a:custGeom>
              <a:rect b="b" l="l" r="r" t="t"/>
              <a:pathLst>
                <a:path extrusionOk="0" h="6398" w="5504">
                  <a:moveTo>
                    <a:pt x="2760" y="0"/>
                  </a:moveTo>
                  <a:cubicBezTo>
                    <a:pt x="2631" y="0"/>
                    <a:pt x="2551" y="80"/>
                    <a:pt x="2551" y="193"/>
                  </a:cubicBezTo>
                  <a:lnTo>
                    <a:pt x="2551" y="3578"/>
                  </a:lnTo>
                  <a:lnTo>
                    <a:pt x="81" y="6048"/>
                  </a:lnTo>
                  <a:cubicBezTo>
                    <a:pt x="0" y="6129"/>
                    <a:pt x="0" y="6257"/>
                    <a:pt x="81" y="6337"/>
                  </a:cubicBezTo>
                  <a:cubicBezTo>
                    <a:pt x="121" y="6377"/>
                    <a:pt x="173" y="6397"/>
                    <a:pt x="225" y="6397"/>
                  </a:cubicBezTo>
                  <a:cubicBezTo>
                    <a:pt x="277" y="6397"/>
                    <a:pt x="329" y="6377"/>
                    <a:pt x="369" y="6337"/>
                  </a:cubicBezTo>
                  <a:lnTo>
                    <a:pt x="2760" y="3947"/>
                  </a:lnTo>
                  <a:lnTo>
                    <a:pt x="5134" y="6337"/>
                  </a:lnTo>
                  <a:cubicBezTo>
                    <a:pt x="5182" y="6369"/>
                    <a:pt x="5247" y="6385"/>
                    <a:pt x="5279" y="6385"/>
                  </a:cubicBezTo>
                  <a:cubicBezTo>
                    <a:pt x="5327" y="6385"/>
                    <a:pt x="5375" y="6369"/>
                    <a:pt x="5423" y="6337"/>
                  </a:cubicBezTo>
                  <a:cubicBezTo>
                    <a:pt x="5503" y="6257"/>
                    <a:pt x="5503" y="6129"/>
                    <a:pt x="5423" y="6048"/>
                  </a:cubicBezTo>
                  <a:lnTo>
                    <a:pt x="2952" y="3578"/>
                  </a:lnTo>
                  <a:lnTo>
                    <a:pt x="2952" y="193"/>
                  </a:lnTo>
                  <a:cubicBezTo>
                    <a:pt x="2952" y="80"/>
                    <a:pt x="2872" y="0"/>
                    <a:pt x="276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2"/>
            <p:cNvSpPr/>
            <p:nvPr/>
          </p:nvSpPr>
          <p:spPr>
            <a:xfrm>
              <a:off x="6786250" y="133035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16" y="1203"/>
                  </a:moveTo>
                  <a:cubicBezTo>
                    <a:pt x="2872" y="1845"/>
                    <a:pt x="3402" y="2358"/>
                    <a:pt x="4011" y="2615"/>
                  </a:cubicBezTo>
                  <a:cubicBezTo>
                    <a:pt x="3370" y="2872"/>
                    <a:pt x="2872" y="3401"/>
                    <a:pt x="2616" y="4011"/>
                  </a:cubicBezTo>
                  <a:cubicBezTo>
                    <a:pt x="2359" y="3369"/>
                    <a:pt x="1829" y="2872"/>
                    <a:pt x="1204" y="2615"/>
                  </a:cubicBezTo>
                  <a:cubicBezTo>
                    <a:pt x="1845" y="2358"/>
                    <a:pt x="2359" y="1845"/>
                    <a:pt x="2616" y="1203"/>
                  </a:cubicBezTo>
                  <a:close/>
                  <a:moveTo>
                    <a:pt x="2616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412" y="2407"/>
                    <a:pt x="209" y="2407"/>
                  </a:cubicBezTo>
                  <a:cubicBezTo>
                    <a:pt x="81" y="2407"/>
                    <a:pt x="0" y="2519"/>
                    <a:pt x="0" y="2615"/>
                  </a:cubicBezTo>
                  <a:cubicBezTo>
                    <a:pt x="0" y="2727"/>
                    <a:pt x="81" y="2808"/>
                    <a:pt x="209" y="2808"/>
                  </a:cubicBezTo>
                  <a:cubicBezTo>
                    <a:pt x="1428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16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802"/>
                    <a:pt x="3819" y="2808"/>
                    <a:pt x="5022" y="2808"/>
                  </a:cubicBezTo>
                  <a:cubicBezTo>
                    <a:pt x="5134" y="2808"/>
                    <a:pt x="5215" y="2727"/>
                    <a:pt x="5215" y="2615"/>
                  </a:cubicBezTo>
                  <a:cubicBezTo>
                    <a:pt x="5215" y="2487"/>
                    <a:pt x="5134" y="2407"/>
                    <a:pt x="5022" y="2407"/>
                  </a:cubicBezTo>
                  <a:cubicBezTo>
                    <a:pt x="3803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>
              <a:off x="5431775" y="123970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32" y="1187"/>
                  </a:moveTo>
                  <a:cubicBezTo>
                    <a:pt x="2889" y="1829"/>
                    <a:pt x="3402" y="2327"/>
                    <a:pt x="4028" y="2583"/>
                  </a:cubicBezTo>
                  <a:cubicBezTo>
                    <a:pt x="3386" y="2856"/>
                    <a:pt x="2889" y="3369"/>
                    <a:pt x="2632" y="3995"/>
                  </a:cubicBezTo>
                  <a:cubicBezTo>
                    <a:pt x="2359" y="3353"/>
                    <a:pt x="1846" y="2856"/>
                    <a:pt x="1220" y="2583"/>
                  </a:cubicBezTo>
                  <a:cubicBezTo>
                    <a:pt x="1846" y="2343"/>
                    <a:pt x="2359" y="1829"/>
                    <a:pt x="2632" y="1187"/>
                  </a:cubicBezTo>
                  <a:close/>
                  <a:moveTo>
                    <a:pt x="2600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397" y="2407"/>
                    <a:pt x="193" y="2407"/>
                  </a:cubicBezTo>
                  <a:cubicBezTo>
                    <a:pt x="81" y="2407"/>
                    <a:pt x="1" y="2487"/>
                    <a:pt x="1" y="2615"/>
                  </a:cubicBezTo>
                  <a:cubicBezTo>
                    <a:pt x="1" y="2728"/>
                    <a:pt x="97" y="2808"/>
                    <a:pt x="193" y="2808"/>
                  </a:cubicBezTo>
                  <a:cubicBezTo>
                    <a:pt x="1429" y="2808"/>
                    <a:pt x="2407" y="3819"/>
                    <a:pt x="2407" y="5022"/>
                  </a:cubicBezTo>
                  <a:cubicBezTo>
                    <a:pt x="2407" y="5134"/>
                    <a:pt x="2487" y="5214"/>
                    <a:pt x="2600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787"/>
                    <a:pt x="3803" y="2808"/>
                    <a:pt x="5006" y="2808"/>
                  </a:cubicBezTo>
                  <a:cubicBezTo>
                    <a:pt x="5135" y="2808"/>
                    <a:pt x="5215" y="2728"/>
                    <a:pt x="5215" y="2615"/>
                  </a:cubicBezTo>
                  <a:cubicBezTo>
                    <a:pt x="5215" y="2487"/>
                    <a:pt x="5135" y="2407"/>
                    <a:pt x="5006" y="2407"/>
                  </a:cubicBezTo>
                  <a:cubicBezTo>
                    <a:pt x="3787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>
              <a:off x="7327725" y="1735025"/>
              <a:ext cx="45350" cy="45350"/>
            </a:xfrm>
            <a:custGeom>
              <a:rect b="b" l="l" r="r" t="t"/>
              <a:pathLst>
                <a:path extrusionOk="0" h="1814" w="1814">
                  <a:moveTo>
                    <a:pt x="1813" y="1"/>
                  </a:moveTo>
                  <a:cubicBezTo>
                    <a:pt x="1412" y="450"/>
                    <a:pt x="850" y="723"/>
                    <a:pt x="209" y="723"/>
                  </a:cubicBezTo>
                  <a:cubicBezTo>
                    <a:pt x="80" y="723"/>
                    <a:pt x="0" y="803"/>
                    <a:pt x="0" y="931"/>
                  </a:cubicBezTo>
                  <a:cubicBezTo>
                    <a:pt x="0" y="1044"/>
                    <a:pt x="80" y="1124"/>
                    <a:pt x="209" y="1124"/>
                  </a:cubicBezTo>
                  <a:cubicBezTo>
                    <a:pt x="818" y="1124"/>
                    <a:pt x="1412" y="1381"/>
                    <a:pt x="1813" y="1814"/>
                  </a:cubicBezTo>
                  <a:lnTo>
                    <a:pt x="1813" y="1268"/>
                  </a:lnTo>
                  <a:cubicBezTo>
                    <a:pt x="1621" y="1124"/>
                    <a:pt x="1428" y="1012"/>
                    <a:pt x="1203" y="899"/>
                  </a:cubicBezTo>
                  <a:cubicBezTo>
                    <a:pt x="1428" y="819"/>
                    <a:pt x="1621" y="707"/>
                    <a:pt x="1813" y="546"/>
                  </a:cubicBezTo>
                  <a:lnTo>
                    <a:pt x="1813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>
              <a:off x="6874075" y="1956825"/>
              <a:ext cx="130400" cy="130400"/>
            </a:xfrm>
            <a:custGeom>
              <a:rect b="b" l="l" r="r" t="t"/>
              <a:pathLst>
                <a:path extrusionOk="0" h="5216" w="5216">
                  <a:moveTo>
                    <a:pt x="2616" y="1204"/>
                  </a:moveTo>
                  <a:cubicBezTo>
                    <a:pt x="2873" y="1846"/>
                    <a:pt x="3386" y="2343"/>
                    <a:pt x="4012" y="2600"/>
                  </a:cubicBezTo>
                  <a:cubicBezTo>
                    <a:pt x="3370" y="2857"/>
                    <a:pt x="2873" y="3370"/>
                    <a:pt x="2616" y="4012"/>
                  </a:cubicBezTo>
                  <a:cubicBezTo>
                    <a:pt x="2343" y="3370"/>
                    <a:pt x="1830" y="2857"/>
                    <a:pt x="1204" y="2600"/>
                  </a:cubicBezTo>
                  <a:cubicBezTo>
                    <a:pt x="1846" y="2343"/>
                    <a:pt x="2343" y="1814"/>
                    <a:pt x="2616" y="1204"/>
                  </a:cubicBezTo>
                  <a:close/>
                  <a:moveTo>
                    <a:pt x="2616" y="1"/>
                  </a:moveTo>
                  <a:cubicBezTo>
                    <a:pt x="2488" y="1"/>
                    <a:pt x="2408" y="81"/>
                    <a:pt x="2408" y="193"/>
                  </a:cubicBezTo>
                  <a:cubicBezTo>
                    <a:pt x="2408" y="1413"/>
                    <a:pt x="1413" y="2407"/>
                    <a:pt x="210" y="2407"/>
                  </a:cubicBezTo>
                  <a:cubicBezTo>
                    <a:pt x="81" y="2407"/>
                    <a:pt x="1" y="2488"/>
                    <a:pt x="1" y="2600"/>
                  </a:cubicBezTo>
                  <a:cubicBezTo>
                    <a:pt x="1" y="2728"/>
                    <a:pt x="81" y="2809"/>
                    <a:pt x="210" y="2809"/>
                  </a:cubicBezTo>
                  <a:cubicBezTo>
                    <a:pt x="1429" y="2809"/>
                    <a:pt x="2408" y="3803"/>
                    <a:pt x="2408" y="5007"/>
                  </a:cubicBezTo>
                  <a:cubicBezTo>
                    <a:pt x="2408" y="5135"/>
                    <a:pt x="2488" y="5215"/>
                    <a:pt x="2616" y="5215"/>
                  </a:cubicBezTo>
                  <a:cubicBezTo>
                    <a:pt x="2728" y="5215"/>
                    <a:pt x="2809" y="5135"/>
                    <a:pt x="2809" y="5007"/>
                  </a:cubicBezTo>
                  <a:cubicBezTo>
                    <a:pt x="2809" y="3787"/>
                    <a:pt x="3819" y="2809"/>
                    <a:pt x="5023" y="2809"/>
                  </a:cubicBezTo>
                  <a:cubicBezTo>
                    <a:pt x="5135" y="2809"/>
                    <a:pt x="5215" y="2728"/>
                    <a:pt x="5215" y="2600"/>
                  </a:cubicBezTo>
                  <a:cubicBezTo>
                    <a:pt x="5215" y="2488"/>
                    <a:pt x="5135" y="2407"/>
                    <a:pt x="5023" y="2407"/>
                  </a:cubicBezTo>
                  <a:cubicBezTo>
                    <a:pt x="3787" y="2407"/>
                    <a:pt x="2809" y="1397"/>
                    <a:pt x="2809" y="193"/>
                  </a:cubicBezTo>
                  <a:cubicBezTo>
                    <a:pt x="2809" y="81"/>
                    <a:pt x="2728" y="1"/>
                    <a:pt x="2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2"/>
            <p:cNvSpPr/>
            <p:nvPr/>
          </p:nvSpPr>
          <p:spPr>
            <a:xfrm>
              <a:off x="5211575" y="17141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4" y="1172"/>
                  </a:moveTo>
                  <a:cubicBezTo>
                    <a:pt x="2857" y="1814"/>
                    <a:pt x="3370" y="2327"/>
                    <a:pt x="3996" y="2584"/>
                  </a:cubicBezTo>
                  <a:cubicBezTo>
                    <a:pt x="3354" y="2840"/>
                    <a:pt x="2857" y="3370"/>
                    <a:pt x="2584" y="3979"/>
                  </a:cubicBezTo>
                  <a:cubicBezTo>
                    <a:pt x="2327" y="3370"/>
                    <a:pt x="1830" y="2856"/>
                    <a:pt x="1188" y="2584"/>
                  </a:cubicBezTo>
                  <a:cubicBezTo>
                    <a:pt x="1830" y="2327"/>
                    <a:pt x="2327" y="1798"/>
                    <a:pt x="2584" y="1172"/>
                  </a:cubicBezTo>
                  <a:close/>
                  <a:moveTo>
                    <a:pt x="2616" y="1"/>
                  </a:moveTo>
                  <a:cubicBezTo>
                    <a:pt x="2488" y="1"/>
                    <a:pt x="2407" y="81"/>
                    <a:pt x="2407" y="193"/>
                  </a:cubicBezTo>
                  <a:cubicBezTo>
                    <a:pt x="2407" y="1412"/>
                    <a:pt x="1413" y="2407"/>
                    <a:pt x="209" y="2407"/>
                  </a:cubicBezTo>
                  <a:cubicBezTo>
                    <a:pt x="81" y="2407"/>
                    <a:pt x="1" y="2487"/>
                    <a:pt x="1" y="2600"/>
                  </a:cubicBezTo>
                  <a:cubicBezTo>
                    <a:pt x="1" y="2728"/>
                    <a:pt x="81" y="2808"/>
                    <a:pt x="209" y="2808"/>
                  </a:cubicBezTo>
                  <a:cubicBezTo>
                    <a:pt x="1429" y="2808"/>
                    <a:pt x="2407" y="3803"/>
                    <a:pt x="2407" y="5006"/>
                  </a:cubicBezTo>
                  <a:cubicBezTo>
                    <a:pt x="2407" y="5102"/>
                    <a:pt x="2488" y="5215"/>
                    <a:pt x="2616" y="5215"/>
                  </a:cubicBezTo>
                  <a:cubicBezTo>
                    <a:pt x="2728" y="5215"/>
                    <a:pt x="2808" y="5135"/>
                    <a:pt x="2808" y="5006"/>
                  </a:cubicBezTo>
                  <a:cubicBezTo>
                    <a:pt x="2808" y="3787"/>
                    <a:pt x="3819" y="2808"/>
                    <a:pt x="5022" y="2808"/>
                  </a:cubicBezTo>
                  <a:cubicBezTo>
                    <a:pt x="5135" y="2808"/>
                    <a:pt x="5215" y="2728"/>
                    <a:pt x="5215" y="2600"/>
                  </a:cubicBezTo>
                  <a:cubicBezTo>
                    <a:pt x="5215" y="2487"/>
                    <a:pt x="5135" y="2407"/>
                    <a:pt x="5022" y="2407"/>
                  </a:cubicBezTo>
                  <a:cubicBezTo>
                    <a:pt x="3787" y="2407"/>
                    <a:pt x="2808" y="1396"/>
                    <a:pt x="2808" y="193"/>
                  </a:cubicBezTo>
                  <a:cubicBezTo>
                    <a:pt x="2808" y="81"/>
                    <a:pt x="2728" y="1"/>
                    <a:pt x="2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2"/>
            <p:cNvSpPr/>
            <p:nvPr/>
          </p:nvSpPr>
          <p:spPr>
            <a:xfrm>
              <a:off x="6526350" y="1773550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6" y="1123"/>
                  </a:moveTo>
                  <a:cubicBezTo>
                    <a:pt x="2375" y="1588"/>
                    <a:pt x="2744" y="1973"/>
                    <a:pt x="3209" y="2166"/>
                  </a:cubicBezTo>
                  <a:cubicBezTo>
                    <a:pt x="2744" y="2391"/>
                    <a:pt x="2375" y="2760"/>
                    <a:pt x="2166" y="3209"/>
                  </a:cubicBezTo>
                  <a:cubicBezTo>
                    <a:pt x="1942" y="2760"/>
                    <a:pt x="1573" y="2375"/>
                    <a:pt x="1123" y="2166"/>
                  </a:cubicBezTo>
                  <a:cubicBezTo>
                    <a:pt x="1573" y="1957"/>
                    <a:pt x="1958" y="1588"/>
                    <a:pt x="2166" y="1123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0"/>
                    <a:pt x="1958" y="209"/>
                  </a:cubicBezTo>
                  <a:cubicBezTo>
                    <a:pt x="1958" y="1171"/>
                    <a:pt x="1171" y="1973"/>
                    <a:pt x="193" y="1973"/>
                  </a:cubicBezTo>
                  <a:cubicBezTo>
                    <a:pt x="81" y="1973"/>
                    <a:pt x="0" y="2054"/>
                    <a:pt x="0" y="2166"/>
                  </a:cubicBezTo>
                  <a:cubicBezTo>
                    <a:pt x="0" y="2294"/>
                    <a:pt x="81" y="2375"/>
                    <a:pt x="193" y="2375"/>
                  </a:cubicBezTo>
                  <a:cubicBezTo>
                    <a:pt x="1155" y="2375"/>
                    <a:pt x="1958" y="3161"/>
                    <a:pt x="1958" y="4139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8" y="4332"/>
                    <a:pt x="2359" y="4252"/>
                    <a:pt x="2359" y="4139"/>
                  </a:cubicBezTo>
                  <a:cubicBezTo>
                    <a:pt x="2359" y="3161"/>
                    <a:pt x="3145" y="2375"/>
                    <a:pt x="4123" y="2375"/>
                  </a:cubicBezTo>
                  <a:cubicBezTo>
                    <a:pt x="4236" y="2375"/>
                    <a:pt x="4332" y="2294"/>
                    <a:pt x="4332" y="2166"/>
                  </a:cubicBezTo>
                  <a:cubicBezTo>
                    <a:pt x="4332" y="2054"/>
                    <a:pt x="4236" y="1973"/>
                    <a:pt x="4123" y="1973"/>
                  </a:cubicBezTo>
                  <a:cubicBezTo>
                    <a:pt x="3161" y="1973"/>
                    <a:pt x="2359" y="1187"/>
                    <a:pt x="2359" y="209"/>
                  </a:cubicBezTo>
                  <a:cubicBezTo>
                    <a:pt x="2359" y="80"/>
                    <a:pt x="2278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2"/>
            <p:cNvSpPr/>
            <p:nvPr/>
          </p:nvSpPr>
          <p:spPr>
            <a:xfrm>
              <a:off x="3948150" y="1822475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7" y="1123"/>
                  </a:moveTo>
                  <a:cubicBezTo>
                    <a:pt x="2391" y="1573"/>
                    <a:pt x="2744" y="1958"/>
                    <a:pt x="3210" y="2166"/>
                  </a:cubicBezTo>
                  <a:cubicBezTo>
                    <a:pt x="2744" y="2375"/>
                    <a:pt x="2375" y="2744"/>
                    <a:pt x="2167" y="3209"/>
                  </a:cubicBezTo>
                  <a:cubicBezTo>
                    <a:pt x="1942" y="2744"/>
                    <a:pt x="1589" y="2359"/>
                    <a:pt x="1124" y="2166"/>
                  </a:cubicBezTo>
                  <a:cubicBezTo>
                    <a:pt x="1589" y="1958"/>
                    <a:pt x="1974" y="1573"/>
                    <a:pt x="2167" y="1123"/>
                  </a:cubicBezTo>
                  <a:close/>
                  <a:moveTo>
                    <a:pt x="2167" y="0"/>
                  </a:moveTo>
                  <a:cubicBezTo>
                    <a:pt x="2055" y="0"/>
                    <a:pt x="1974" y="81"/>
                    <a:pt x="1974" y="193"/>
                  </a:cubicBezTo>
                  <a:cubicBezTo>
                    <a:pt x="1974" y="1156"/>
                    <a:pt x="1188" y="1958"/>
                    <a:pt x="210" y="1958"/>
                  </a:cubicBezTo>
                  <a:cubicBezTo>
                    <a:pt x="81" y="1958"/>
                    <a:pt x="1" y="2038"/>
                    <a:pt x="1" y="2166"/>
                  </a:cubicBezTo>
                  <a:cubicBezTo>
                    <a:pt x="1" y="2279"/>
                    <a:pt x="81" y="2359"/>
                    <a:pt x="210" y="2359"/>
                  </a:cubicBezTo>
                  <a:cubicBezTo>
                    <a:pt x="1188" y="2375"/>
                    <a:pt x="1974" y="3161"/>
                    <a:pt x="1974" y="4124"/>
                  </a:cubicBezTo>
                  <a:cubicBezTo>
                    <a:pt x="1974" y="4252"/>
                    <a:pt x="2055" y="4332"/>
                    <a:pt x="2167" y="4332"/>
                  </a:cubicBezTo>
                  <a:cubicBezTo>
                    <a:pt x="2295" y="4332"/>
                    <a:pt x="2375" y="4252"/>
                    <a:pt x="2375" y="4124"/>
                  </a:cubicBezTo>
                  <a:cubicBezTo>
                    <a:pt x="2375" y="3161"/>
                    <a:pt x="3145" y="2359"/>
                    <a:pt x="4124" y="2359"/>
                  </a:cubicBezTo>
                  <a:cubicBezTo>
                    <a:pt x="4252" y="2359"/>
                    <a:pt x="4333" y="2279"/>
                    <a:pt x="4333" y="2166"/>
                  </a:cubicBezTo>
                  <a:cubicBezTo>
                    <a:pt x="4333" y="2038"/>
                    <a:pt x="4252" y="1958"/>
                    <a:pt x="4124" y="1958"/>
                  </a:cubicBezTo>
                  <a:cubicBezTo>
                    <a:pt x="3178" y="1958"/>
                    <a:pt x="2375" y="1172"/>
                    <a:pt x="2375" y="193"/>
                  </a:cubicBezTo>
                  <a:cubicBezTo>
                    <a:pt x="2375" y="81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2"/>
            <p:cNvSpPr/>
            <p:nvPr/>
          </p:nvSpPr>
          <p:spPr>
            <a:xfrm>
              <a:off x="4819725" y="1314300"/>
              <a:ext cx="318875" cy="318875"/>
            </a:xfrm>
            <a:custGeom>
              <a:rect b="b" l="l" r="r" t="t"/>
              <a:pathLst>
                <a:path extrusionOk="0" h="12755" w="12755">
                  <a:moveTo>
                    <a:pt x="6370" y="1829"/>
                  </a:moveTo>
                  <a:cubicBezTo>
                    <a:pt x="6947" y="4075"/>
                    <a:pt x="8712" y="5840"/>
                    <a:pt x="10942" y="6402"/>
                  </a:cubicBezTo>
                  <a:cubicBezTo>
                    <a:pt x="8712" y="6963"/>
                    <a:pt x="6947" y="8728"/>
                    <a:pt x="6370" y="10974"/>
                  </a:cubicBezTo>
                  <a:cubicBezTo>
                    <a:pt x="5792" y="8728"/>
                    <a:pt x="4027" y="6963"/>
                    <a:pt x="1797" y="6402"/>
                  </a:cubicBezTo>
                  <a:cubicBezTo>
                    <a:pt x="4043" y="5824"/>
                    <a:pt x="5808" y="4059"/>
                    <a:pt x="6370" y="1829"/>
                  </a:cubicBezTo>
                  <a:close/>
                  <a:moveTo>
                    <a:pt x="6370" y="0"/>
                  </a:moveTo>
                  <a:cubicBezTo>
                    <a:pt x="6257" y="0"/>
                    <a:pt x="6177" y="81"/>
                    <a:pt x="6177" y="209"/>
                  </a:cubicBezTo>
                  <a:cubicBezTo>
                    <a:pt x="6177" y="3498"/>
                    <a:pt x="3482" y="6177"/>
                    <a:pt x="193" y="6177"/>
                  </a:cubicBezTo>
                  <a:cubicBezTo>
                    <a:pt x="81" y="6177"/>
                    <a:pt x="0" y="6257"/>
                    <a:pt x="0" y="6386"/>
                  </a:cubicBezTo>
                  <a:cubicBezTo>
                    <a:pt x="0" y="6498"/>
                    <a:pt x="81" y="6578"/>
                    <a:pt x="193" y="6578"/>
                  </a:cubicBezTo>
                  <a:cubicBezTo>
                    <a:pt x="3482" y="6578"/>
                    <a:pt x="6177" y="9273"/>
                    <a:pt x="6177" y="12562"/>
                  </a:cubicBezTo>
                  <a:cubicBezTo>
                    <a:pt x="6177" y="12675"/>
                    <a:pt x="6257" y="12755"/>
                    <a:pt x="6370" y="12755"/>
                  </a:cubicBezTo>
                  <a:cubicBezTo>
                    <a:pt x="6498" y="12755"/>
                    <a:pt x="6578" y="12675"/>
                    <a:pt x="6578" y="12562"/>
                  </a:cubicBezTo>
                  <a:cubicBezTo>
                    <a:pt x="6578" y="9273"/>
                    <a:pt x="9257" y="6578"/>
                    <a:pt x="12546" y="6578"/>
                  </a:cubicBezTo>
                  <a:cubicBezTo>
                    <a:pt x="12675" y="6578"/>
                    <a:pt x="12755" y="6498"/>
                    <a:pt x="12755" y="6386"/>
                  </a:cubicBezTo>
                  <a:cubicBezTo>
                    <a:pt x="12755" y="6257"/>
                    <a:pt x="12643" y="6177"/>
                    <a:pt x="12546" y="6177"/>
                  </a:cubicBezTo>
                  <a:cubicBezTo>
                    <a:pt x="9257" y="6177"/>
                    <a:pt x="6578" y="3498"/>
                    <a:pt x="6578" y="209"/>
                  </a:cubicBezTo>
                  <a:cubicBezTo>
                    <a:pt x="6578" y="81"/>
                    <a:pt x="6498" y="0"/>
                    <a:pt x="637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2"/>
            <p:cNvSpPr/>
            <p:nvPr/>
          </p:nvSpPr>
          <p:spPr>
            <a:xfrm>
              <a:off x="6160550" y="46272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7" y="1139"/>
                  </a:moveTo>
                  <a:cubicBezTo>
                    <a:pt x="2391" y="1605"/>
                    <a:pt x="2760" y="1990"/>
                    <a:pt x="3209" y="2182"/>
                  </a:cubicBezTo>
                  <a:cubicBezTo>
                    <a:pt x="2776" y="2391"/>
                    <a:pt x="2391" y="2776"/>
                    <a:pt x="2167" y="3241"/>
                  </a:cubicBezTo>
                  <a:cubicBezTo>
                    <a:pt x="1958" y="2776"/>
                    <a:pt x="1589" y="2391"/>
                    <a:pt x="1124" y="2182"/>
                  </a:cubicBezTo>
                  <a:cubicBezTo>
                    <a:pt x="1589" y="1974"/>
                    <a:pt x="1974" y="1605"/>
                    <a:pt x="2167" y="1139"/>
                  </a:cubicBezTo>
                  <a:close/>
                  <a:moveTo>
                    <a:pt x="2167" y="0"/>
                  </a:moveTo>
                  <a:cubicBezTo>
                    <a:pt x="2054" y="0"/>
                    <a:pt x="1974" y="80"/>
                    <a:pt x="1974" y="209"/>
                  </a:cubicBezTo>
                  <a:cubicBezTo>
                    <a:pt x="1974" y="1171"/>
                    <a:pt x="1188" y="1974"/>
                    <a:pt x="209" y="1974"/>
                  </a:cubicBezTo>
                  <a:cubicBezTo>
                    <a:pt x="81" y="1974"/>
                    <a:pt x="1" y="2054"/>
                    <a:pt x="1" y="2166"/>
                  </a:cubicBezTo>
                  <a:cubicBezTo>
                    <a:pt x="1" y="2294"/>
                    <a:pt x="81" y="2375"/>
                    <a:pt x="209" y="2375"/>
                  </a:cubicBezTo>
                  <a:cubicBezTo>
                    <a:pt x="1172" y="2375"/>
                    <a:pt x="1974" y="3161"/>
                    <a:pt x="1974" y="4139"/>
                  </a:cubicBezTo>
                  <a:cubicBezTo>
                    <a:pt x="1974" y="4252"/>
                    <a:pt x="2054" y="4332"/>
                    <a:pt x="2167" y="4332"/>
                  </a:cubicBezTo>
                  <a:cubicBezTo>
                    <a:pt x="2295" y="4332"/>
                    <a:pt x="2375" y="4252"/>
                    <a:pt x="2375" y="4139"/>
                  </a:cubicBezTo>
                  <a:cubicBezTo>
                    <a:pt x="2375" y="3177"/>
                    <a:pt x="3161" y="2375"/>
                    <a:pt x="4140" y="2375"/>
                  </a:cubicBezTo>
                  <a:cubicBezTo>
                    <a:pt x="4252" y="2375"/>
                    <a:pt x="4332" y="2294"/>
                    <a:pt x="4332" y="2166"/>
                  </a:cubicBezTo>
                  <a:cubicBezTo>
                    <a:pt x="4332" y="2054"/>
                    <a:pt x="4236" y="1974"/>
                    <a:pt x="4140" y="1974"/>
                  </a:cubicBezTo>
                  <a:cubicBezTo>
                    <a:pt x="3177" y="1974"/>
                    <a:pt x="2375" y="1187"/>
                    <a:pt x="2375" y="209"/>
                  </a:cubicBezTo>
                  <a:cubicBezTo>
                    <a:pt x="2375" y="80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2"/>
            <p:cNvSpPr/>
            <p:nvPr/>
          </p:nvSpPr>
          <p:spPr>
            <a:xfrm>
              <a:off x="4585500" y="1203600"/>
              <a:ext cx="153225" cy="153625"/>
            </a:xfrm>
            <a:custGeom>
              <a:rect b="b" l="l" r="r" t="t"/>
              <a:pathLst>
                <a:path extrusionOk="0" h="6145" w="6129">
                  <a:moveTo>
                    <a:pt x="3064" y="401"/>
                  </a:moveTo>
                  <a:cubicBezTo>
                    <a:pt x="4524" y="401"/>
                    <a:pt x="5728" y="1605"/>
                    <a:pt x="5728" y="3065"/>
                  </a:cubicBezTo>
                  <a:cubicBezTo>
                    <a:pt x="5728" y="4541"/>
                    <a:pt x="4524" y="5744"/>
                    <a:pt x="3064" y="5744"/>
                  </a:cubicBezTo>
                  <a:cubicBezTo>
                    <a:pt x="1604" y="5744"/>
                    <a:pt x="401" y="4541"/>
                    <a:pt x="401" y="3065"/>
                  </a:cubicBezTo>
                  <a:cubicBezTo>
                    <a:pt x="417" y="1605"/>
                    <a:pt x="1604" y="401"/>
                    <a:pt x="3064" y="401"/>
                  </a:cubicBezTo>
                  <a:close/>
                  <a:moveTo>
                    <a:pt x="3064" y="0"/>
                  </a:moveTo>
                  <a:cubicBezTo>
                    <a:pt x="1380" y="0"/>
                    <a:pt x="0" y="1380"/>
                    <a:pt x="0" y="3065"/>
                  </a:cubicBezTo>
                  <a:cubicBezTo>
                    <a:pt x="16" y="4749"/>
                    <a:pt x="1380" y="6145"/>
                    <a:pt x="3064" y="6145"/>
                  </a:cubicBezTo>
                  <a:cubicBezTo>
                    <a:pt x="4749" y="6145"/>
                    <a:pt x="6129" y="4749"/>
                    <a:pt x="6129" y="3065"/>
                  </a:cubicBezTo>
                  <a:cubicBezTo>
                    <a:pt x="6129" y="1380"/>
                    <a:pt x="4749" y="0"/>
                    <a:pt x="306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2"/>
            <p:cNvSpPr/>
            <p:nvPr/>
          </p:nvSpPr>
          <p:spPr>
            <a:xfrm>
              <a:off x="5059575" y="10672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73"/>
                    <a:pt x="1589" y="1910"/>
                    <a:pt x="1172" y="1910"/>
                  </a:cubicBezTo>
                  <a:cubicBezTo>
                    <a:pt x="754" y="1910"/>
                    <a:pt x="401" y="1557"/>
                    <a:pt x="401" y="1140"/>
                  </a:cubicBezTo>
                  <a:cubicBezTo>
                    <a:pt x="401" y="739"/>
                    <a:pt x="754" y="386"/>
                    <a:pt x="1172" y="386"/>
                  </a:cubicBezTo>
                  <a:close/>
                  <a:moveTo>
                    <a:pt x="1172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814"/>
                    <a:pt x="530" y="2327"/>
                    <a:pt x="1172" y="2327"/>
                  </a:cubicBezTo>
                  <a:cubicBezTo>
                    <a:pt x="1813" y="2327"/>
                    <a:pt x="2327" y="1814"/>
                    <a:pt x="2327" y="1172"/>
                  </a:cubicBezTo>
                  <a:cubicBezTo>
                    <a:pt x="2327" y="530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2"/>
            <p:cNvSpPr/>
            <p:nvPr/>
          </p:nvSpPr>
          <p:spPr>
            <a:xfrm>
              <a:off x="7030100" y="1106925"/>
              <a:ext cx="58200" cy="58200"/>
            </a:xfrm>
            <a:custGeom>
              <a:rect b="b" l="l" r="r" t="t"/>
              <a:pathLst>
                <a:path extrusionOk="0" h="2328" w="2328">
                  <a:moveTo>
                    <a:pt x="1156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57"/>
                    <a:pt x="1589" y="1894"/>
                    <a:pt x="1156" y="1894"/>
                  </a:cubicBezTo>
                  <a:cubicBezTo>
                    <a:pt x="739" y="1894"/>
                    <a:pt x="402" y="1557"/>
                    <a:pt x="402" y="1140"/>
                  </a:cubicBezTo>
                  <a:cubicBezTo>
                    <a:pt x="402" y="723"/>
                    <a:pt x="739" y="386"/>
                    <a:pt x="1156" y="386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2"/>
            <p:cNvSpPr/>
            <p:nvPr/>
          </p:nvSpPr>
          <p:spPr>
            <a:xfrm>
              <a:off x="6533575" y="43461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71" y="418"/>
                  </a:moveTo>
                  <a:cubicBezTo>
                    <a:pt x="1588" y="418"/>
                    <a:pt x="1925" y="771"/>
                    <a:pt x="1925" y="1188"/>
                  </a:cubicBezTo>
                  <a:cubicBezTo>
                    <a:pt x="1925" y="1605"/>
                    <a:pt x="1588" y="1942"/>
                    <a:pt x="1171" y="1942"/>
                  </a:cubicBezTo>
                  <a:cubicBezTo>
                    <a:pt x="754" y="1942"/>
                    <a:pt x="401" y="1605"/>
                    <a:pt x="401" y="1188"/>
                  </a:cubicBezTo>
                  <a:cubicBezTo>
                    <a:pt x="401" y="771"/>
                    <a:pt x="754" y="418"/>
                    <a:pt x="1171" y="418"/>
                  </a:cubicBezTo>
                  <a:close/>
                  <a:moveTo>
                    <a:pt x="1171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798"/>
                    <a:pt x="530" y="2327"/>
                    <a:pt x="1171" y="2327"/>
                  </a:cubicBezTo>
                  <a:cubicBezTo>
                    <a:pt x="1813" y="2327"/>
                    <a:pt x="2326" y="1798"/>
                    <a:pt x="2326" y="1172"/>
                  </a:cubicBezTo>
                  <a:cubicBezTo>
                    <a:pt x="2326" y="530"/>
                    <a:pt x="1813" y="1"/>
                    <a:pt x="117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2"/>
            <p:cNvSpPr/>
            <p:nvPr/>
          </p:nvSpPr>
          <p:spPr>
            <a:xfrm>
              <a:off x="4728675" y="858675"/>
              <a:ext cx="67400" cy="62175"/>
            </a:xfrm>
            <a:custGeom>
              <a:rect b="b" l="l" r="r" t="t"/>
              <a:pathLst>
                <a:path extrusionOk="0" h="2487" w="2696">
                  <a:moveTo>
                    <a:pt x="1348" y="209"/>
                  </a:moveTo>
                  <a:cubicBezTo>
                    <a:pt x="1878" y="209"/>
                    <a:pt x="2295" y="626"/>
                    <a:pt x="2295" y="1139"/>
                  </a:cubicBezTo>
                  <a:cubicBezTo>
                    <a:pt x="2295" y="1669"/>
                    <a:pt x="1878" y="2086"/>
                    <a:pt x="1348" y="2086"/>
                  </a:cubicBezTo>
                  <a:cubicBezTo>
                    <a:pt x="835" y="2086"/>
                    <a:pt x="402" y="1669"/>
                    <a:pt x="402" y="1139"/>
                  </a:cubicBezTo>
                  <a:cubicBezTo>
                    <a:pt x="402" y="626"/>
                    <a:pt x="835" y="209"/>
                    <a:pt x="1348" y="209"/>
                  </a:cubicBezTo>
                  <a:close/>
                  <a:moveTo>
                    <a:pt x="642" y="0"/>
                  </a:moveTo>
                  <a:cubicBezTo>
                    <a:pt x="273" y="241"/>
                    <a:pt x="1" y="658"/>
                    <a:pt x="1" y="1139"/>
                  </a:cubicBezTo>
                  <a:cubicBezTo>
                    <a:pt x="1" y="1893"/>
                    <a:pt x="610" y="2487"/>
                    <a:pt x="1348" y="2487"/>
                  </a:cubicBezTo>
                  <a:cubicBezTo>
                    <a:pt x="2086" y="2487"/>
                    <a:pt x="2696" y="1893"/>
                    <a:pt x="2696" y="1139"/>
                  </a:cubicBezTo>
                  <a:cubicBezTo>
                    <a:pt x="2696" y="658"/>
                    <a:pt x="2439" y="241"/>
                    <a:pt x="205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2"/>
            <p:cNvSpPr/>
            <p:nvPr/>
          </p:nvSpPr>
          <p:spPr>
            <a:xfrm>
              <a:off x="7054175" y="408500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88" y="402"/>
                  </a:moveTo>
                  <a:cubicBezTo>
                    <a:pt x="1605" y="402"/>
                    <a:pt x="1942" y="738"/>
                    <a:pt x="1942" y="1156"/>
                  </a:cubicBezTo>
                  <a:cubicBezTo>
                    <a:pt x="1942" y="1589"/>
                    <a:pt x="1605" y="1926"/>
                    <a:pt x="1188" y="1926"/>
                  </a:cubicBezTo>
                  <a:cubicBezTo>
                    <a:pt x="755" y="1926"/>
                    <a:pt x="418" y="1573"/>
                    <a:pt x="418" y="1156"/>
                  </a:cubicBezTo>
                  <a:cubicBezTo>
                    <a:pt x="418" y="738"/>
                    <a:pt x="755" y="402"/>
                    <a:pt x="1188" y="402"/>
                  </a:cubicBezTo>
                  <a:close/>
                  <a:moveTo>
                    <a:pt x="1156" y="0"/>
                  </a:moveTo>
                  <a:cubicBezTo>
                    <a:pt x="514" y="0"/>
                    <a:pt x="1" y="514"/>
                    <a:pt x="1" y="1156"/>
                  </a:cubicBezTo>
                  <a:cubicBezTo>
                    <a:pt x="1" y="1797"/>
                    <a:pt x="514" y="2327"/>
                    <a:pt x="1156" y="2327"/>
                  </a:cubicBezTo>
                  <a:cubicBezTo>
                    <a:pt x="1797" y="2327"/>
                    <a:pt x="2327" y="1797"/>
                    <a:pt x="2327" y="1156"/>
                  </a:cubicBezTo>
                  <a:cubicBezTo>
                    <a:pt x="2327" y="514"/>
                    <a:pt x="1797" y="0"/>
                    <a:pt x="115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2"/>
            <p:cNvSpPr/>
            <p:nvPr/>
          </p:nvSpPr>
          <p:spPr>
            <a:xfrm>
              <a:off x="5917100" y="1359625"/>
              <a:ext cx="46550" cy="83050"/>
            </a:xfrm>
            <a:custGeom>
              <a:rect b="b" l="l" r="r" t="t"/>
              <a:pathLst>
                <a:path extrusionOk="0" h="3322" w="1862">
                  <a:moveTo>
                    <a:pt x="899" y="658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8" y="1396"/>
                    <a:pt x="642" y="1348"/>
                    <a:pt x="578" y="1284"/>
                  </a:cubicBezTo>
                  <a:cubicBezTo>
                    <a:pt x="498" y="1220"/>
                    <a:pt x="482" y="1139"/>
                    <a:pt x="482" y="1027"/>
                  </a:cubicBezTo>
                  <a:cubicBezTo>
                    <a:pt x="482" y="899"/>
                    <a:pt x="514" y="818"/>
                    <a:pt x="594" y="754"/>
                  </a:cubicBezTo>
                  <a:cubicBezTo>
                    <a:pt x="674" y="706"/>
                    <a:pt x="770" y="658"/>
                    <a:pt x="899" y="658"/>
                  </a:cubicBezTo>
                  <a:close/>
                  <a:moveTo>
                    <a:pt x="1027" y="1861"/>
                  </a:moveTo>
                  <a:cubicBezTo>
                    <a:pt x="1155" y="1909"/>
                    <a:pt x="1268" y="1958"/>
                    <a:pt x="1348" y="2022"/>
                  </a:cubicBezTo>
                  <a:cubicBezTo>
                    <a:pt x="1428" y="2086"/>
                    <a:pt x="1460" y="2182"/>
                    <a:pt x="1460" y="2278"/>
                  </a:cubicBezTo>
                  <a:cubicBezTo>
                    <a:pt x="1444" y="2423"/>
                    <a:pt x="1396" y="2503"/>
                    <a:pt x="1348" y="2583"/>
                  </a:cubicBezTo>
                  <a:cubicBezTo>
                    <a:pt x="1268" y="2663"/>
                    <a:pt x="1155" y="2680"/>
                    <a:pt x="1027" y="2680"/>
                  </a:cubicBezTo>
                  <a:lnTo>
                    <a:pt x="1027" y="1861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37"/>
                    <a:pt x="417" y="401"/>
                  </a:cubicBezTo>
                  <a:cubicBezTo>
                    <a:pt x="273" y="466"/>
                    <a:pt x="177" y="546"/>
                    <a:pt x="113" y="658"/>
                  </a:cubicBezTo>
                  <a:cubicBezTo>
                    <a:pt x="32" y="754"/>
                    <a:pt x="0" y="899"/>
                    <a:pt x="0" y="1027"/>
                  </a:cubicBezTo>
                  <a:cubicBezTo>
                    <a:pt x="0" y="1204"/>
                    <a:pt x="32" y="1316"/>
                    <a:pt x="113" y="1444"/>
                  </a:cubicBezTo>
                  <a:cubicBezTo>
                    <a:pt x="193" y="1540"/>
                    <a:pt x="305" y="1621"/>
                    <a:pt x="401" y="1669"/>
                  </a:cubicBezTo>
                  <a:cubicBezTo>
                    <a:pt x="498" y="1701"/>
                    <a:pt x="658" y="1765"/>
                    <a:pt x="867" y="1829"/>
                  </a:cubicBezTo>
                  <a:lnTo>
                    <a:pt x="867" y="2663"/>
                  </a:lnTo>
                  <a:cubicBezTo>
                    <a:pt x="738" y="2647"/>
                    <a:pt x="642" y="2599"/>
                    <a:pt x="578" y="2519"/>
                  </a:cubicBezTo>
                  <a:cubicBezTo>
                    <a:pt x="514" y="2439"/>
                    <a:pt x="466" y="2359"/>
                    <a:pt x="466" y="2262"/>
                  </a:cubicBezTo>
                  <a:lnTo>
                    <a:pt x="0" y="2262"/>
                  </a:lnTo>
                  <a:cubicBezTo>
                    <a:pt x="16" y="2471"/>
                    <a:pt x="97" y="2647"/>
                    <a:pt x="257" y="2792"/>
                  </a:cubicBezTo>
                  <a:cubicBezTo>
                    <a:pt x="417" y="2920"/>
                    <a:pt x="626" y="3000"/>
                    <a:pt x="867" y="3032"/>
                  </a:cubicBezTo>
                  <a:lnTo>
                    <a:pt x="867" y="3321"/>
                  </a:lnTo>
                  <a:lnTo>
                    <a:pt x="979" y="3321"/>
                  </a:lnTo>
                  <a:lnTo>
                    <a:pt x="979" y="3032"/>
                  </a:lnTo>
                  <a:cubicBezTo>
                    <a:pt x="1171" y="3032"/>
                    <a:pt x="1332" y="2984"/>
                    <a:pt x="1460" y="2920"/>
                  </a:cubicBezTo>
                  <a:cubicBezTo>
                    <a:pt x="1605" y="2872"/>
                    <a:pt x="1701" y="2760"/>
                    <a:pt x="1765" y="2663"/>
                  </a:cubicBezTo>
                  <a:cubicBezTo>
                    <a:pt x="1829" y="2551"/>
                    <a:pt x="1861" y="2423"/>
                    <a:pt x="1861" y="2311"/>
                  </a:cubicBezTo>
                  <a:cubicBezTo>
                    <a:pt x="1861" y="2150"/>
                    <a:pt x="1829" y="2006"/>
                    <a:pt x="1749" y="1909"/>
                  </a:cubicBezTo>
                  <a:cubicBezTo>
                    <a:pt x="1669" y="1797"/>
                    <a:pt x="1621" y="1717"/>
                    <a:pt x="1508" y="1669"/>
                  </a:cubicBezTo>
                  <a:cubicBezTo>
                    <a:pt x="1396" y="1621"/>
                    <a:pt x="1236" y="1556"/>
                    <a:pt x="1075" y="1508"/>
                  </a:cubicBezTo>
                  <a:lnTo>
                    <a:pt x="995" y="1476"/>
                  </a:lnTo>
                  <a:lnTo>
                    <a:pt x="995" y="658"/>
                  </a:lnTo>
                  <a:cubicBezTo>
                    <a:pt x="1107" y="674"/>
                    <a:pt x="1204" y="722"/>
                    <a:pt x="1268" y="786"/>
                  </a:cubicBezTo>
                  <a:cubicBezTo>
                    <a:pt x="1316" y="835"/>
                    <a:pt x="1364" y="915"/>
                    <a:pt x="1380" y="1027"/>
                  </a:cubicBezTo>
                  <a:lnTo>
                    <a:pt x="1845" y="1027"/>
                  </a:lnTo>
                  <a:cubicBezTo>
                    <a:pt x="1829" y="818"/>
                    <a:pt x="1733" y="658"/>
                    <a:pt x="1573" y="546"/>
                  </a:cubicBezTo>
                  <a:cubicBezTo>
                    <a:pt x="1444" y="417"/>
                    <a:pt x="1236" y="337"/>
                    <a:pt x="995" y="321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2"/>
            <p:cNvSpPr/>
            <p:nvPr/>
          </p:nvSpPr>
          <p:spPr>
            <a:xfrm>
              <a:off x="5869375" y="1330350"/>
              <a:ext cx="143600" cy="143600"/>
            </a:xfrm>
            <a:custGeom>
              <a:rect b="b" l="l" r="r" t="t"/>
              <a:pathLst>
                <a:path extrusionOk="0" h="5744" w="5744">
                  <a:moveTo>
                    <a:pt x="2872" y="401"/>
                  </a:moveTo>
                  <a:cubicBezTo>
                    <a:pt x="4236" y="401"/>
                    <a:pt x="5343" y="1508"/>
                    <a:pt x="5343" y="2872"/>
                  </a:cubicBezTo>
                  <a:cubicBezTo>
                    <a:pt x="5343" y="4236"/>
                    <a:pt x="4236" y="5343"/>
                    <a:pt x="2872" y="5343"/>
                  </a:cubicBezTo>
                  <a:cubicBezTo>
                    <a:pt x="1508" y="5343"/>
                    <a:pt x="401" y="4236"/>
                    <a:pt x="401" y="2872"/>
                  </a:cubicBezTo>
                  <a:cubicBezTo>
                    <a:pt x="401" y="1508"/>
                    <a:pt x="1508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60"/>
                    <a:pt x="1284" y="5744"/>
                    <a:pt x="2872" y="5744"/>
                  </a:cubicBezTo>
                  <a:cubicBezTo>
                    <a:pt x="4460" y="5744"/>
                    <a:pt x="5744" y="4460"/>
                    <a:pt x="5744" y="2872"/>
                  </a:cubicBezTo>
                  <a:cubicBezTo>
                    <a:pt x="5744" y="1284"/>
                    <a:pt x="4460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2"/>
            <p:cNvSpPr/>
            <p:nvPr/>
          </p:nvSpPr>
          <p:spPr>
            <a:xfrm>
              <a:off x="5838875" y="1299850"/>
              <a:ext cx="204575" cy="204575"/>
            </a:xfrm>
            <a:custGeom>
              <a:rect b="b" l="l" r="r" t="t"/>
              <a:pathLst>
                <a:path extrusionOk="0" h="8183" w="8183">
                  <a:moveTo>
                    <a:pt x="4092" y="402"/>
                  </a:moveTo>
                  <a:cubicBezTo>
                    <a:pt x="6129" y="402"/>
                    <a:pt x="7782" y="2070"/>
                    <a:pt x="7782" y="4092"/>
                  </a:cubicBezTo>
                  <a:cubicBezTo>
                    <a:pt x="7798" y="6145"/>
                    <a:pt x="6129" y="7782"/>
                    <a:pt x="4092" y="7782"/>
                  </a:cubicBezTo>
                  <a:cubicBezTo>
                    <a:pt x="2038" y="7782"/>
                    <a:pt x="402" y="6113"/>
                    <a:pt x="402" y="4092"/>
                  </a:cubicBezTo>
                  <a:cubicBezTo>
                    <a:pt x="402" y="2054"/>
                    <a:pt x="2054" y="402"/>
                    <a:pt x="4092" y="402"/>
                  </a:cubicBezTo>
                  <a:close/>
                  <a:moveTo>
                    <a:pt x="4092" y="1"/>
                  </a:moveTo>
                  <a:cubicBezTo>
                    <a:pt x="1830" y="1"/>
                    <a:pt x="1" y="1846"/>
                    <a:pt x="1" y="4092"/>
                  </a:cubicBezTo>
                  <a:cubicBezTo>
                    <a:pt x="1" y="6338"/>
                    <a:pt x="1846" y="8183"/>
                    <a:pt x="4092" y="8183"/>
                  </a:cubicBezTo>
                  <a:cubicBezTo>
                    <a:pt x="6338" y="8183"/>
                    <a:pt x="8183" y="6338"/>
                    <a:pt x="8183" y="4092"/>
                  </a:cubicBezTo>
                  <a:cubicBezTo>
                    <a:pt x="8183" y="1846"/>
                    <a:pt x="6354" y="1"/>
                    <a:pt x="409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2"/>
            <p:cNvSpPr/>
            <p:nvPr/>
          </p:nvSpPr>
          <p:spPr>
            <a:xfrm>
              <a:off x="5684475" y="1244100"/>
              <a:ext cx="513400" cy="435200"/>
            </a:xfrm>
            <a:custGeom>
              <a:rect b="b" l="l" r="r" t="t"/>
              <a:pathLst>
                <a:path extrusionOk="0" h="17408" w="20536">
                  <a:moveTo>
                    <a:pt x="17102" y="402"/>
                  </a:moveTo>
                  <a:cubicBezTo>
                    <a:pt x="18787" y="402"/>
                    <a:pt x="20151" y="1766"/>
                    <a:pt x="20151" y="3450"/>
                  </a:cubicBezTo>
                  <a:lnTo>
                    <a:pt x="20151" y="11488"/>
                  </a:lnTo>
                  <a:lnTo>
                    <a:pt x="417" y="11488"/>
                  </a:lnTo>
                  <a:lnTo>
                    <a:pt x="417" y="3450"/>
                  </a:lnTo>
                  <a:cubicBezTo>
                    <a:pt x="417" y="1766"/>
                    <a:pt x="1781" y="402"/>
                    <a:pt x="3465" y="402"/>
                  </a:cubicBezTo>
                  <a:close/>
                  <a:moveTo>
                    <a:pt x="20135" y="11889"/>
                  </a:moveTo>
                  <a:cubicBezTo>
                    <a:pt x="20087" y="13541"/>
                    <a:pt x="18723" y="14841"/>
                    <a:pt x="17086" y="14841"/>
                  </a:cubicBezTo>
                  <a:lnTo>
                    <a:pt x="3465" y="14841"/>
                  </a:lnTo>
                  <a:cubicBezTo>
                    <a:pt x="1813" y="14841"/>
                    <a:pt x="481" y="13525"/>
                    <a:pt x="417" y="11889"/>
                  </a:cubicBezTo>
                  <a:close/>
                  <a:moveTo>
                    <a:pt x="12338" y="15274"/>
                  </a:moveTo>
                  <a:lnTo>
                    <a:pt x="12338" y="16894"/>
                  </a:lnTo>
                  <a:lnTo>
                    <a:pt x="8214" y="16894"/>
                  </a:lnTo>
                  <a:lnTo>
                    <a:pt x="8214" y="15274"/>
                  </a:lnTo>
                  <a:close/>
                  <a:moveTo>
                    <a:pt x="3449" y="1"/>
                  </a:moveTo>
                  <a:cubicBezTo>
                    <a:pt x="1540" y="1"/>
                    <a:pt x="0" y="1557"/>
                    <a:pt x="0" y="3450"/>
                  </a:cubicBezTo>
                  <a:lnTo>
                    <a:pt x="0" y="11825"/>
                  </a:lnTo>
                  <a:cubicBezTo>
                    <a:pt x="16" y="13718"/>
                    <a:pt x="1556" y="15274"/>
                    <a:pt x="3465" y="15274"/>
                  </a:cubicBezTo>
                  <a:lnTo>
                    <a:pt x="7813" y="15274"/>
                  </a:lnTo>
                  <a:lnTo>
                    <a:pt x="7813" y="17007"/>
                  </a:lnTo>
                  <a:lnTo>
                    <a:pt x="6369" y="17007"/>
                  </a:lnTo>
                  <a:cubicBezTo>
                    <a:pt x="6257" y="17007"/>
                    <a:pt x="6177" y="17087"/>
                    <a:pt x="6177" y="17215"/>
                  </a:cubicBezTo>
                  <a:cubicBezTo>
                    <a:pt x="6177" y="17328"/>
                    <a:pt x="6257" y="17408"/>
                    <a:pt x="6369" y="17408"/>
                  </a:cubicBezTo>
                  <a:lnTo>
                    <a:pt x="14183" y="17408"/>
                  </a:lnTo>
                  <a:cubicBezTo>
                    <a:pt x="14295" y="17408"/>
                    <a:pt x="14375" y="17328"/>
                    <a:pt x="14375" y="17215"/>
                  </a:cubicBezTo>
                  <a:cubicBezTo>
                    <a:pt x="14375" y="17087"/>
                    <a:pt x="14295" y="17007"/>
                    <a:pt x="14183" y="17007"/>
                  </a:cubicBezTo>
                  <a:lnTo>
                    <a:pt x="12739" y="17007"/>
                  </a:lnTo>
                  <a:lnTo>
                    <a:pt x="12739" y="15274"/>
                  </a:lnTo>
                  <a:lnTo>
                    <a:pt x="17086" y="15274"/>
                  </a:lnTo>
                  <a:cubicBezTo>
                    <a:pt x="18996" y="15274"/>
                    <a:pt x="20536" y="13718"/>
                    <a:pt x="20536" y="11825"/>
                  </a:cubicBezTo>
                  <a:lnTo>
                    <a:pt x="20536" y="3450"/>
                  </a:lnTo>
                  <a:cubicBezTo>
                    <a:pt x="20536" y="1557"/>
                    <a:pt x="18996" y="1"/>
                    <a:pt x="17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5923100" y="1558550"/>
              <a:ext cx="36125" cy="36125"/>
            </a:xfrm>
            <a:custGeom>
              <a:rect b="b" l="l" r="r" t="t"/>
              <a:pathLst>
                <a:path extrusionOk="0" h="1445" w="1445">
                  <a:moveTo>
                    <a:pt x="723" y="1"/>
                  </a:moveTo>
                  <a:cubicBezTo>
                    <a:pt x="322" y="1"/>
                    <a:pt x="1" y="322"/>
                    <a:pt x="1" y="723"/>
                  </a:cubicBezTo>
                  <a:cubicBezTo>
                    <a:pt x="1" y="1124"/>
                    <a:pt x="338" y="1445"/>
                    <a:pt x="723" y="1445"/>
                  </a:cubicBezTo>
                  <a:cubicBezTo>
                    <a:pt x="1124" y="1445"/>
                    <a:pt x="1445" y="1124"/>
                    <a:pt x="1445" y="723"/>
                  </a:cubicBezTo>
                  <a:cubicBezTo>
                    <a:pt x="1445" y="322"/>
                    <a:pt x="1124" y="1"/>
                    <a:pt x="72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6714450" y="1541825"/>
              <a:ext cx="290825" cy="234950"/>
            </a:xfrm>
            <a:custGeom>
              <a:rect b="b" l="l" r="r" t="t"/>
              <a:pathLst>
                <a:path extrusionOk="0" h="9398" w="11633">
                  <a:moveTo>
                    <a:pt x="7958" y="253"/>
                  </a:moveTo>
                  <a:cubicBezTo>
                    <a:pt x="8600" y="253"/>
                    <a:pt x="9178" y="493"/>
                    <a:pt x="9579" y="910"/>
                  </a:cubicBezTo>
                  <a:cubicBezTo>
                    <a:pt x="9590" y="977"/>
                    <a:pt x="9639" y="1013"/>
                    <a:pt x="9695" y="1013"/>
                  </a:cubicBezTo>
                  <a:cubicBezTo>
                    <a:pt x="9720" y="1013"/>
                    <a:pt x="9746" y="1006"/>
                    <a:pt x="9771" y="991"/>
                  </a:cubicBezTo>
                  <a:lnTo>
                    <a:pt x="10381" y="702"/>
                  </a:lnTo>
                  <a:lnTo>
                    <a:pt x="10654" y="590"/>
                  </a:lnTo>
                  <a:lnTo>
                    <a:pt x="10654" y="590"/>
                  </a:lnTo>
                  <a:cubicBezTo>
                    <a:pt x="10477" y="814"/>
                    <a:pt x="10220" y="1071"/>
                    <a:pt x="10044" y="1215"/>
                  </a:cubicBezTo>
                  <a:cubicBezTo>
                    <a:pt x="9996" y="1247"/>
                    <a:pt x="9980" y="1296"/>
                    <a:pt x="9964" y="1328"/>
                  </a:cubicBezTo>
                  <a:lnTo>
                    <a:pt x="9964" y="1376"/>
                  </a:lnTo>
                  <a:cubicBezTo>
                    <a:pt x="9964" y="1424"/>
                    <a:pt x="9964" y="1488"/>
                    <a:pt x="9996" y="1536"/>
                  </a:cubicBezTo>
                  <a:cubicBezTo>
                    <a:pt x="10044" y="1568"/>
                    <a:pt x="10076" y="1616"/>
                    <a:pt x="10140" y="1616"/>
                  </a:cubicBezTo>
                  <a:cubicBezTo>
                    <a:pt x="10140" y="1616"/>
                    <a:pt x="10159" y="1618"/>
                    <a:pt x="10191" y="1618"/>
                  </a:cubicBezTo>
                  <a:cubicBezTo>
                    <a:pt x="10272" y="1618"/>
                    <a:pt x="10443" y="1609"/>
                    <a:pt x="10638" y="1552"/>
                  </a:cubicBezTo>
                  <a:cubicBezTo>
                    <a:pt x="10702" y="1536"/>
                    <a:pt x="10782" y="1504"/>
                    <a:pt x="10878" y="1472"/>
                  </a:cubicBezTo>
                  <a:lnTo>
                    <a:pt x="10878" y="1472"/>
                  </a:lnTo>
                  <a:cubicBezTo>
                    <a:pt x="10798" y="1552"/>
                    <a:pt x="10734" y="1648"/>
                    <a:pt x="10638" y="1729"/>
                  </a:cubicBezTo>
                  <a:cubicBezTo>
                    <a:pt x="10381" y="1985"/>
                    <a:pt x="10220" y="2114"/>
                    <a:pt x="10156" y="2146"/>
                  </a:cubicBezTo>
                  <a:cubicBezTo>
                    <a:pt x="10076" y="2178"/>
                    <a:pt x="10012" y="2258"/>
                    <a:pt x="10012" y="2338"/>
                  </a:cubicBezTo>
                  <a:cubicBezTo>
                    <a:pt x="9916" y="5467"/>
                    <a:pt x="7830" y="8740"/>
                    <a:pt x="4060" y="8932"/>
                  </a:cubicBezTo>
                  <a:cubicBezTo>
                    <a:pt x="3972" y="8938"/>
                    <a:pt x="3884" y="8941"/>
                    <a:pt x="3796" y="8941"/>
                  </a:cubicBezTo>
                  <a:cubicBezTo>
                    <a:pt x="2882" y="8941"/>
                    <a:pt x="1939" y="8641"/>
                    <a:pt x="1076" y="8114"/>
                  </a:cubicBezTo>
                  <a:cubicBezTo>
                    <a:pt x="1188" y="8114"/>
                    <a:pt x="1284" y="8130"/>
                    <a:pt x="1413" y="8130"/>
                  </a:cubicBezTo>
                  <a:cubicBezTo>
                    <a:pt x="2199" y="8130"/>
                    <a:pt x="3001" y="7841"/>
                    <a:pt x="3707" y="7312"/>
                  </a:cubicBezTo>
                  <a:cubicBezTo>
                    <a:pt x="3755" y="7264"/>
                    <a:pt x="3787" y="7183"/>
                    <a:pt x="3787" y="7103"/>
                  </a:cubicBezTo>
                  <a:cubicBezTo>
                    <a:pt x="3755" y="7023"/>
                    <a:pt x="3723" y="6975"/>
                    <a:pt x="3643" y="6943"/>
                  </a:cubicBezTo>
                  <a:cubicBezTo>
                    <a:pt x="3161" y="6814"/>
                    <a:pt x="1894" y="6349"/>
                    <a:pt x="1701" y="5723"/>
                  </a:cubicBezTo>
                  <a:lnTo>
                    <a:pt x="2520" y="5707"/>
                  </a:lnTo>
                  <a:cubicBezTo>
                    <a:pt x="2616" y="5707"/>
                    <a:pt x="2696" y="5627"/>
                    <a:pt x="2712" y="5515"/>
                  </a:cubicBezTo>
                  <a:cubicBezTo>
                    <a:pt x="2728" y="5419"/>
                    <a:pt x="2680" y="5338"/>
                    <a:pt x="2568" y="5306"/>
                  </a:cubicBezTo>
                  <a:cubicBezTo>
                    <a:pt x="2568" y="5306"/>
                    <a:pt x="1958" y="5098"/>
                    <a:pt x="1637" y="4825"/>
                  </a:cubicBezTo>
                  <a:cubicBezTo>
                    <a:pt x="1156" y="4392"/>
                    <a:pt x="883" y="3862"/>
                    <a:pt x="851" y="3510"/>
                  </a:cubicBezTo>
                  <a:lnTo>
                    <a:pt x="851" y="3510"/>
                  </a:lnTo>
                  <a:cubicBezTo>
                    <a:pt x="915" y="3542"/>
                    <a:pt x="963" y="3558"/>
                    <a:pt x="1044" y="3590"/>
                  </a:cubicBezTo>
                  <a:cubicBezTo>
                    <a:pt x="1300" y="3692"/>
                    <a:pt x="1557" y="3703"/>
                    <a:pt x="1666" y="3703"/>
                  </a:cubicBezTo>
                  <a:cubicBezTo>
                    <a:pt x="1693" y="3703"/>
                    <a:pt x="1711" y="3702"/>
                    <a:pt x="1717" y="3702"/>
                  </a:cubicBezTo>
                  <a:cubicBezTo>
                    <a:pt x="1798" y="3702"/>
                    <a:pt x="1878" y="3638"/>
                    <a:pt x="1894" y="3558"/>
                  </a:cubicBezTo>
                  <a:cubicBezTo>
                    <a:pt x="1910" y="3477"/>
                    <a:pt x="1894" y="3381"/>
                    <a:pt x="1814" y="3333"/>
                  </a:cubicBezTo>
                  <a:cubicBezTo>
                    <a:pt x="1653" y="3221"/>
                    <a:pt x="1188" y="2836"/>
                    <a:pt x="1044" y="2483"/>
                  </a:cubicBezTo>
                  <a:cubicBezTo>
                    <a:pt x="851" y="1905"/>
                    <a:pt x="867" y="1231"/>
                    <a:pt x="1011" y="830"/>
                  </a:cubicBezTo>
                  <a:lnTo>
                    <a:pt x="1011" y="830"/>
                  </a:lnTo>
                  <a:cubicBezTo>
                    <a:pt x="1252" y="1135"/>
                    <a:pt x="1749" y="1616"/>
                    <a:pt x="2872" y="2178"/>
                  </a:cubicBezTo>
                  <a:cubicBezTo>
                    <a:pt x="3851" y="2675"/>
                    <a:pt x="4878" y="2980"/>
                    <a:pt x="5680" y="3012"/>
                  </a:cubicBezTo>
                  <a:cubicBezTo>
                    <a:pt x="5696" y="3028"/>
                    <a:pt x="5728" y="3028"/>
                    <a:pt x="5760" y="3028"/>
                  </a:cubicBezTo>
                  <a:cubicBezTo>
                    <a:pt x="5857" y="3028"/>
                    <a:pt x="5969" y="2932"/>
                    <a:pt x="5969" y="2820"/>
                  </a:cubicBezTo>
                  <a:cubicBezTo>
                    <a:pt x="5969" y="2772"/>
                    <a:pt x="5969" y="2755"/>
                    <a:pt x="5953" y="2707"/>
                  </a:cubicBezTo>
                  <a:cubicBezTo>
                    <a:pt x="5905" y="2547"/>
                    <a:pt x="5857" y="2258"/>
                    <a:pt x="5857" y="2050"/>
                  </a:cubicBezTo>
                  <a:cubicBezTo>
                    <a:pt x="5857" y="1055"/>
                    <a:pt x="6803" y="253"/>
                    <a:pt x="7958" y="253"/>
                  </a:cubicBezTo>
                  <a:close/>
                  <a:moveTo>
                    <a:pt x="7727" y="1"/>
                  </a:moveTo>
                  <a:cubicBezTo>
                    <a:pt x="6419" y="1"/>
                    <a:pt x="5423" y="950"/>
                    <a:pt x="5423" y="2098"/>
                  </a:cubicBezTo>
                  <a:cubicBezTo>
                    <a:pt x="5423" y="2210"/>
                    <a:pt x="5439" y="2435"/>
                    <a:pt x="5472" y="2627"/>
                  </a:cubicBezTo>
                  <a:cubicBezTo>
                    <a:pt x="4766" y="2547"/>
                    <a:pt x="3867" y="2274"/>
                    <a:pt x="3017" y="1857"/>
                  </a:cubicBezTo>
                  <a:cubicBezTo>
                    <a:pt x="1348" y="1007"/>
                    <a:pt x="1172" y="429"/>
                    <a:pt x="1172" y="429"/>
                  </a:cubicBezTo>
                  <a:cubicBezTo>
                    <a:pt x="1156" y="349"/>
                    <a:pt x="1108" y="285"/>
                    <a:pt x="1027" y="269"/>
                  </a:cubicBezTo>
                  <a:cubicBezTo>
                    <a:pt x="1009" y="265"/>
                    <a:pt x="990" y="263"/>
                    <a:pt x="971" y="263"/>
                  </a:cubicBezTo>
                  <a:cubicBezTo>
                    <a:pt x="912" y="263"/>
                    <a:pt x="859" y="284"/>
                    <a:pt x="835" y="333"/>
                  </a:cubicBezTo>
                  <a:cubicBezTo>
                    <a:pt x="482" y="686"/>
                    <a:pt x="322" y="1793"/>
                    <a:pt x="642" y="2659"/>
                  </a:cubicBezTo>
                  <a:cubicBezTo>
                    <a:pt x="723" y="2852"/>
                    <a:pt x="851" y="3060"/>
                    <a:pt x="995" y="3221"/>
                  </a:cubicBezTo>
                  <a:cubicBezTo>
                    <a:pt x="851" y="3157"/>
                    <a:pt x="787" y="3108"/>
                    <a:pt x="787" y="3108"/>
                  </a:cubicBezTo>
                  <a:cubicBezTo>
                    <a:pt x="763" y="3085"/>
                    <a:pt x="714" y="3070"/>
                    <a:pt x="664" y="3070"/>
                  </a:cubicBezTo>
                  <a:cubicBezTo>
                    <a:pt x="646" y="3070"/>
                    <a:pt x="628" y="3072"/>
                    <a:pt x="610" y="3076"/>
                  </a:cubicBezTo>
                  <a:cubicBezTo>
                    <a:pt x="546" y="3092"/>
                    <a:pt x="482" y="3141"/>
                    <a:pt x="466" y="3189"/>
                  </a:cubicBezTo>
                  <a:cubicBezTo>
                    <a:pt x="241" y="3718"/>
                    <a:pt x="626" y="4584"/>
                    <a:pt x="1332" y="5194"/>
                  </a:cubicBezTo>
                  <a:cubicBezTo>
                    <a:pt x="1413" y="5290"/>
                    <a:pt x="1509" y="5338"/>
                    <a:pt x="1605" y="5403"/>
                  </a:cubicBezTo>
                  <a:lnTo>
                    <a:pt x="1445" y="5403"/>
                  </a:lnTo>
                  <a:cubicBezTo>
                    <a:pt x="1348" y="5403"/>
                    <a:pt x="1268" y="5483"/>
                    <a:pt x="1252" y="5579"/>
                  </a:cubicBezTo>
                  <a:cubicBezTo>
                    <a:pt x="1188" y="6461"/>
                    <a:pt x="2439" y="7023"/>
                    <a:pt x="3113" y="7264"/>
                  </a:cubicBezTo>
                  <a:cubicBezTo>
                    <a:pt x="2568" y="7617"/>
                    <a:pt x="1990" y="7793"/>
                    <a:pt x="1413" y="7793"/>
                  </a:cubicBezTo>
                  <a:cubicBezTo>
                    <a:pt x="1027" y="7793"/>
                    <a:pt x="642" y="7729"/>
                    <a:pt x="289" y="7633"/>
                  </a:cubicBezTo>
                  <a:cubicBezTo>
                    <a:pt x="273" y="7630"/>
                    <a:pt x="258" y="7629"/>
                    <a:pt x="243" y="7629"/>
                  </a:cubicBezTo>
                  <a:cubicBezTo>
                    <a:pt x="167" y="7629"/>
                    <a:pt x="102" y="7662"/>
                    <a:pt x="49" y="7729"/>
                  </a:cubicBezTo>
                  <a:cubicBezTo>
                    <a:pt x="1" y="7809"/>
                    <a:pt x="33" y="7905"/>
                    <a:pt x="81" y="7970"/>
                  </a:cubicBezTo>
                  <a:cubicBezTo>
                    <a:pt x="1204" y="8884"/>
                    <a:pt x="2520" y="9397"/>
                    <a:pt x="3819" y="9397"/>
                  </a:cubicBezTo>
                  <a:lnTo>
                    <a:pt x="4076" y="9397"/>
                  </a:lnTo>
                  <a:cubicBezTo>
                    <a:pt x="8055" y="9189"/>
                    <a:pt x="10252" y="5804"/>
                    <a:pt x="10413" y="2531"/>
                  </a:cubicBezTo>
                  <a:cubicBezTo>
                    <a:pt x="10509" y="2467"/>
                    <a:pt x="10702" y="2338"/>
                    <a:pt x="10942" y="2066"/>
                  </a:cubicBezTo>
                  <a:cubicBezTo>
                    <a:pt x="11343" y="1665"/>
                    <a:pt x="11600" y="1215"/>
                    <a:pt x="11600" y="1183"/>
                  </a:cubicBezTo>
                  <a:cubicBezTo>
                    <a:pt x="11632" y="1103"/>
                    <a:pt x="11616" y="1023"/>
                    <a:pt x="11584" y="975"/>
                  </a:cubicBezTo>
                  <a:cubicBezTo>
                    <a:pt x="11552" y="932"/>
                    <a:pt x="11499" y="910"/>
                    <a:pt x="11443" y="910"/>
                  </a:cubicBezTo>
                  <a:cubicBezTo>
                    <a:pt x="11415" y="910"/>
                    <a:pt x="11386" y="916"/>
                    <a:pt x="11359" y="927"/>
                  </a:cubicBezTo>
                  <a:cubicBezTo>
                    <a:pt x="11231" y="975"/>
                    <a:pt x="10974" y="1087"/>
                    <a:pt x="10782" y="1167"/>
                  </a:cubicBezTo>
                  <a:cubicBezTo>
                    <a:pt x="10990" y="943"/>
                    <a:pt x="11199" y="686"/>
                    <a:pt x="11263" y="509"/>
                  </a:cubicBezTo>
                  <a:cubicBezTo>
                    <a:pt x="11295" y="381"/>
                    <a:pt x="11279" y="301"/>
                    <a:pt x="11231" y="221"/>
                  </a:cubicBezTo>
                  <a:cubicBezTo>
                    <a:pt x="11231" y="205"/>
                    <a:pt x="11215" y="189"/>
                    <a:pt x="11199" y="189"/>
                  </a:cubicBezTo>
                  <a:lnTo>
                    <a:pt x="11183" y="189"/>
                  </a:lnTo>
                  <a:lnTo>
                    <a:pt x="11167" y="172"/>
                  </a:lnTo>
                  <a:cubicBezTo>
                    <a:pt x="11167" y="172"/>
                    <a:pt x="11135" y="172"/>
                    <a:pt x="11135" y="140"/>
                  </a:cubicBezTo>
                  <a:lnTo>
                    <a:pt x="11119" y="140"/>
                  </a:lnTo>
                  <a:cubicBezTo>
                    <a:pt x="11103" y="140"/>
                    <a:pt x="11087" y="124"/>
                    <a:pt x="11055" y="124"/>
                  </a:cubicBezTo>
                  <a:cubicBezTo>
                    <a:pt x="11039" y="124"/>
                    <a:pt x="11023" y="124"/>
                    <a:pt x="11007" y="140"/>
                  </a:cubicBezTo>
                  <a:lnTo>
                    <a:pt x="10252" y="461"/>
                  </a:lnTo>
                  <a:lnTo>
                    <a:pt x="9771" y="686"/>
                  </a:lnTo>
                  <a:cubicBezTo>
                    <a:pt x="9322" y="253"/>
                    <a:pt x="8648" y="12"/>
                    <a:pt x="7974" y="12"/>
                  </a:cubicBezTo>
                  <a:cubicBezTo>
                    <a:pt x="7891" y="5"/>
                    <a:pt x="7808" y="1"/>
                    <a:pt x="772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2"/>
            <p:cNvSpPr/>
            <p:nvPr/>
          </p:nvSpPr>
          <p:spPr>
            <a:xfrm>
              <a:off x="5331900" y="858250"/>
              <a:ext cx="321700" cy="283600"/>
            </a:xfrm>
            <a:custGeom>
              <a:rect b="b" l="l" r="r" t="t"/>
              <a:pathLst>
                <a:path extrusionOk="0" h="11344" w="12868">
                  <a:moveTo>
                    <a:pt x="9932" y="1"/>
                  </a:moveTo>
                  <a:cubicBezTo>
                    <a:pt x="11472" y="1092"/>
                    <a:pt x="12467" y="2889"/>
                    <a:pt x="12467" y="4910"/>
                  </a:cubicBezTo>
                  <a:cubicBezTo>
                    <a:pt x="12467" y="8247"/>
                    <a:pt x="9771" y="10943"/>
                    <a:pt x="6434" y="10943"/>
                  </a:cubicBezTo>
                  <a:cubicBezTo>
                    <a:pt x="5392" y="10943"/>
                    <a:pt x="4349" y="10670"/>
                    <a:pt x="3434" y="10140"/>
                  </a:cubicBezTo>
                  <a:cubicBezTo>
                    <a:pt x="3386" y="10124"/>
                    <a:pt x="3370" y="10124"/>
                    <a:pt x="3322" y="10124"/>
                  </a:cubicBezTo>
                  <a:cubicBezTo>
                    <a:pt x="3306" y="10124"/>
                    <a:pt x="3290" y="10124"/>
                    <a:pt x="3274" y="10140"/>
                  </a:cubicBezTo>
                  <a:lnTo>
                    <a:pt x="1172" y="10862"/>
                  </a:lnTo>
                  <a:lnTo>
                    <a:pt x="1172" y="10862"/>
                  </a:lnTo>
                  <a:lnTo>
                    <a:pt x="1605" y="8648"/>
                  </a:lnTo>
                  <a:cubicBezTo>
                    <a:pt x="1621" y="8584"/>
                    <a:pt x="1605" y="8520"/>
                    <a:pt x="1573" y="8488"/>
                  </a:cubicBezTo>
                  <a:cubicBezTo>
                    <a:pt x="803" y="7445"/>
                    <a:pt x="402" y="6210"/>
                    <a:pt x="402" y="4958"/>
                  </a:cubicBezTo>
                  <a:cubicBezTo>
                    <a:pt x="402" y="2921"/>
                    <a:pt x="1413" y="1124"/>
                    <a:pt x="2953" y="33"/>
                  </a:cubicBezTo>
                  <a:lnTo>
                    <a:pt x="2295" y="33"/>
                  </a:lnTo>
                  <a:cubicBezTo>
                    <a:pt x="899" y="1204"/>
                    <a:pt x="1" y="2969"/>
                    <a:pt x="1" y="4926"/>
                  </a:cubicBezTo>
                  <a:cubicBezTo>
                    <a:pt x="1" y="6274"/>
                    <a:pt x="402" y="7541"/>
                    <a:pt x="1188" y="8648"/>
                  </a:cubicBezTo>
                  <a:lnTo>
                    <a:pt x="707" y="11135"/>
                  </a:lnTo>
                  <a:cubicBezTo>
                    <a:pt x="691" y="11215"/>
                    <a:pt x="723" y="11263"/>
                    <a:pt x="771" y="11312"/>
                  </a:cubicBezTo>
                  <a:cubicBezTo>
                    <a:pt x="803" y="11344"/>
                    <a:pt x="851" y="11344"/>
                    <a:pt x="899" y="11344"/>
                  </a:cubicBezTo>
                  <a:cubicBezTo>
                    <a:pt x="931" y="11344"/>
                    <a:pt x="947" y="11344"/>
                    <a:pt x="964" y="11328"/>
                  </a:cubicBezTo>
                  <a:lnTo>
                    <a:pt x="3306" y="10525"/>
                  </a:lnTo>
                  <a:cubicBezTo>
                    <a:pt x="4268" y="11071"/>
                    <a:pt x="5327" y="11344"/>
                    <a:pt x="6434" y="11344"/>
                  </a:cubicBezTo>
                  <a:cubicBezTo>
                    <a:pt x="9996" y="11344"/>
                    <a:pt x="12868" y="8456"/>
                    <a:pt x="12868" y="4910"/>
                  </a:cubicBezTo>
                  <a:cubicBezTo>
                    <a:pt x="12868" y="2937"/>
                    <a:pt x="11985" y="1172"/>
                    <a:pt x="105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2"/>
            <p:cNvSpPr/>
            <p:nvPr/>
          </p:nvSpPr>
          <p:spPr>
            <a:xfrm>
              <a:off x="5391275" y="889250"/>
              <a:ext cx="201775" cy="185625"/>
            </a:xfrm>
            <a:custGeom>
              <a:rect b="b" l="l" r="r" t="t"/>
              <a:pathLst>
                <a:path extrusionOk="0" h="7425" w="8071">
                  <a:moveTo>
                    <a:pt x="1557" y="365"/>
                  </a:moveTo>
                  <a:cubicBezTo>
                    <a:pt x="1797" y="365"/>
                    <a:pt x="1910" y="429"/>
                    <a:pt x="1958" y="462"/>
                  </a:cubicBezTo>
                  <a:cubicBezTo>
                    <a:pt x="2054" y="638"/>
                    <a:pt x="2455" y="1601"/>
                    <a:pt x="2599" y="1954"/>
                  </a:cubicBezTo>
                  <a:cubicBezTo>
                    <a:pt x="2599" y="1954"/>
                    <a:pt x="2648" y="2082"/>
                    <a:pt x="2551" y="2210"/>
                  </a:cubicBezTo>
                  <a:cubicBezTo>
                    <a:pt x="2439" y="2403"/>
                    <a:pt x="2134" y="2708"/>
                    <a:pt x="2134" y="2708"/>
                  </a:cubicBezTo>
                  <a:lnTo>
                    <a:pt x="2118" y="2724"/>
                  </a:lnTo>
                  <a:cubicBezTo>
                    <a:pt x="2022" y="2852"/>
                    <a:pt x="1893" y="3157"/>
                    <a:pt x="2118" y="3430"/>
                  </a:cubicBezTo>
                  <a:cubicBezTo>
                    <a:pt x="2166" y="3478"/>
                    <a:pt x="2182" y="3510"/>
                    <a:pt x="2214" y="3574"/>
                  </a:cubicBezTo>
                  <a:cubicBezTo>
                    <a:pt x="2407" y="3831"/>
                    <a:pt x="2664" y="4216"/>
                    <a:pt x="3145" y="4681"/>
                  </a:cubicBezTo>
                  <a:cubicBezTo>
                    <a:pt x="3722" y="5259"/>
                    <a:pt x="4781" y="5660"/>
                    <a:pt x="4845" y="5676"/>
                  </a:cubicBezTo>
                  <a:cubicBezTo>
                    <a:pt x="4862" y="5676"/>
                    <a:pt x="4862" y="5676"/>
                    <a:pt x="4894" y="5692"/>
                  </a:cubicBezTo>
                  <a:cubicBezTo>
                    <a:pt x="4898" y="5692"/>
                    <a:pt x="4921" y="5694"/>
                    <a:pt x="4955" y="5694"/>
                  </a:cubicBezTo>
                  <a:cubicBezTo>
                    <a:pt x="5041" y="5694"/>
                    <a:pt x="5196" y="5678"/>
                    <a:pt x="5311" y="5563"/>
                  </a:cubicBezTo>
                  <a:cubicBezTo>
                    <a:pt x="5407" y="5451"/>
                    <a:pt x="5856" y="4890"/>
                    <a:pt x="5952" y="4777"/>
                  </a:cubicBezTo>
                  <a:cubicBezTo>
                    <a:pt x="5965" y="4764"/>
                    <a:pt x="6020" y="4720"/>
                    <a:pt x="6099" y="4720"/>
                  </a:cubicBezTo>
                  <a:cubicBezTo>
                    <a:pt x="6118" y="4720"/>
                    <a:pt x="6139" y="4723"/>
                    <a:pt x="6161" y="4729"/>
                  </a:cubicBezTo>
                  <a:cubicBezTo>
                    <a:pt x="6450" y="4857"/>
                    <a:pt x="7653" y="5451"/>
                    <a:pt x="7669" y="5483"/>
                  </a:cubicBezTo>
                  <a:cubicBezTo>
                    <a:pt x="7669" y="5483"/>
                    <a:pt x="7685" y="5499"/>
                    <a:pt x="7685" y="5563"/>
                  </a:cubicBezTo>
                  <a:cubicBezTo>
                    <a:pt x="7685" y="5772"/>
                    <a:pt x="7589" y="6221"/>
                    <a:pt x="7493" y="6333"/>
                  </a:cubicBezTo>
                  <a:lnTo>
                    <a:pt x="7477" y="6366"/>
                  </a:lnTo>
                  <a:cubicBezTo>
                    <a:pt x="7284" y="6542"/>
                    <a:pt x="6835" y="7007"/>
                    <a:pt x="6145" y="7007"/>
                  </a:cubicBezTo>
                  <a:cubicBezTo>
                    <a:pt x="5471" y="7007"/>
                    <a:pt x="3626" y="6398"/>
                    <a:pt x="2664" y="5435"/>
                  </a:cubicBezTo>
                  <a:cubicBezTo>
                    <a:pt x="1781" y="4553"/>
                    <a:pt x="835" y="3510"/>
                    <a:pt x="642" y="2611"/>
                  </a:cubicBezTo>
                  <a:cubicBezTo>
                    <a:pt x="369" y="1681"/>
                    <a:pt x="434" y="1360"/>
                    <a:pt x="642" y="1071"/>
                  </a:cubicBezTo>
                  <a:cubicBezTo>
                    <a:pt x="819" y="750"/>
                    <a:pt x="1123" y="397"/>
                    <a:pt x="1252" y="381"/>
                  </a:cubicBezTo>
                  <a:cubicBezTo>
                    <a:pt x="1380" y="365"/>
                    <a:pt x="1476" y="365"/>
                    <a:pt x="1557" y="365"/>
                  </a:cubicBezTo>
                  <a:close/>
                  <a:moveTo>
                    <a:pt x="1593" y="1"/>
                  </a:moveTo>
                  <a:cubicBezTo>
                    <a:pt x="1480" y="1"/>
                    <a:pt x="1356" y="10"/>
                    <a:pt x="1220" y="28"/>
                  </a:cubicBezTo>
                  <a:cubicBezTo>
                    <a:pt x="803" y="77"/>
                    <a:pt x="401" y="750"/>
                    <a:pt x="305" y="879"/>
                  </a:cubicBezTo>
                  <a:cubicBezTo>
                    <a:pt x="16" y="1328"/>
                    <a:pt x="0" y="1793"/>
                    <a:pt x="209" y="2756"/>
                  </a:cubicBezTo>
                  <a:cubicBezTo>
                    <a:pt x="417" y="3718"/>
                    <a:pt x="1396" y="4793"/>
                    <a:pt x="2343" y="5740"/>
                  </a:cubicBezTo>
                  <a:cubicBezTo>
                    <a:pt x="3353" y="6767"/>
                    <a:pt x="5263" y="7424"/>
                    <a:pt x="6129" y="7424"/>
                  </a:cubicBezTo>
                  <a:cubicBezTo>
                    <a:pt x="6979" y="7424"/>
                    <a:pt x="7541" y="6863"/>
                    <a:pt x="7733" y="6654"/>
                  </a:cubicBezTo>
                  <a:lnTo>
                    <a:pt x="7749" y="6638"/>
                  </a:lnTo>
                  <a:cubicBezTo>
                    <a:pt x="7990" y="6398"/>
                    <a:pt x="8070" y="5772"/>
                    <a:pt x="8070" y="5579"/>
                  </a:cubicBezTo>
                  <a:cubicBezTo>
                    <a:pt x="8070" y="5323"/>
                    <a:pt x="7910" y="5178"/>
                    <a:pt x="7813" y="5130"/>
                  </a:cubicBezTo>
                  <a:cubicBezTo>
                    <a:pt x="7717" y="5082"/>
                    <a:pt x="6594" y="4537"/>
                    <a:pt x="6305" y="4392"/>
                  </a:cubicBezTo>
                  <a:cubicBezTo>
                    <a:pt x="6217" y="4350"/>
                    <a:pt x="6134" y="4333"/>
                    <a:pt x="6059" y="4333"/>
                  </a:cubicBezTo>
                  <a:cubicBezTo>
                    <a:pt x="5846" y="4333"/>
                    <a:pt x="5691" y="4466"/>
                    <a:pt x="5632" y="4537"/>
                  </a:cubicBezTo>
                  <a:cubicBezTo>
                    <a:pt x="5423" y="4793"/>
                    <a:pt x="5086" y="5210"/>
                    <a:pt x="5022" y="5275"/>
                  </a:cubicBezTo>
                  <a:cubicBezTo>
                    <a:pt x="5006" y="5291"/>
                    <a:pt x="4990" y="5291"/>
                    <a:pt x="4958" y="5291"/>
                  </a:cubicBezTo>
                  <a:cubicBezTo>
                    <a:pt x="4813" y="5243"/>
                    <a:pt x="3899" y="4874"/>
                    <a:pt x="3450" y="4392"/>
                  </a:cubicBezTo>
                  <a:cubicBezTo>
                    <a:pt x="3000" y="3959"/>
                    <a:pt x="2744" y="3574"/>
                    <a:pt x="2551" y="3333"/>
                  </a:cubicBezTo>
                  <a:cubicBezTo>
                    <a:pt x="2519" y="3269"/>
                    <a:pt x="2471" y="3237"/>
                    <a:pt x="2455" y="3189"/>
                  </a:cubicBezTo>
                  <a:cubicBezTo>
                    <a:pt x="2407" y="3093"/>
                    <a:pt x="2439" y="3012"/>
                    <a:pt x="2455" y="2996"/>
                  </a:cubicBezTo>
                  <a:cubicBezTo>
                    <a:pt x="2519" y="2932"/>
                    <a:pt x="2808" y="2643"/>
                    <a:pt x="2920" y="2451"/>
                  </a:cubicBezTo>
                  <a:cubicBezTo>
                    <a:pt x="3081" y="2210"/>
                    <a:pt x="3033" y="1954"/>
                    <a:pt x="2984" y="1825"/>
                  </a:cubicBezTo>
                  <a:cubicBezTo>
                    <a:pt x="2952" y="1761"/>
                    <a:pt x="2439" y="526"/>
                    <a:pt x="2311" y="301"/>
                  </a:cubicBezTo>
                  <a:cubicBezTo>
                    <a:pt x="2212" y="103"/>
                    <a:pt x="1970" y="1"/>
                    <a:pt x="159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6556425" y="4536625"/>
              <a:ext cx="32125" cy="32100"/>
            </a:xfrm>
            <a:custGeom>
              <a:rect b="b" l="l" r="r" t="t"/>
              <a:pathLst>
                <a:path extrusionOk="0" h="1284" w="1285">
                  <a:moveTo>
                    <a:pt x="642" y="0"/>
                  </a:moveTo>
                  <a:cubicBezTo>
                    <a:pt x="273" y="0"/>
                    <a:pt x="1" y="289"/>
                    <a:pt x="1" y="642"/>
                  </a:cubicBezTo>
                  <a:cubicBezTo>
                    <a:pt x="1" y="1011"/>
                    <a:pt x="273" y="1284"/>
                    <a:pt x="642" y="1284"/>
                  </a:cubicBezTo>
                  <a:cubicBezTo>
                    <a:pt x="995" y="1284"/>
                    <a:pt x="1284" y="1011"/>
                    <a:pt x="1284" y="642"/>
                  </a:cubicBezTo>
                  <a:cubicBezTo>
                    <a:pt x="1268" y="305"/>
                    <a:pt x="995" y="0"/>
                    <a:pt x="64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6416850" y="4560275"/>
              <a:ext cx="149625" cy="149250"/>
            </a:xfrm>
            <a:custGeom>
              <a:rect b="b" l="l" r="r" t="t"/>
              <a:pathLst>
                <a:path extrusionOk="0" h="5970" w="5985">
                  <a:moveTo>
                    <a:pt x="2985" y="402"/>
                  </a:moveTo>
                  <a:cubicBezTo>
                    <a:pt x="4412" y="402"/>
                    <a:pt x="5584" y="1557"/>
                    <a:pt x="5584" y="2985"/>
                  </a:cubicBezTo>
                  <a:cubicBezTo>
                    <a:pt x="5584" y="4413"/>
                    <a:pt x="4412" y="5568"/>
                    <a:pt x="2985" y="5568"/>
                  </a:cubicBezTo>
                  <a:cubicBezTo>
                    <a:pt x="1573" y="5568"/>
                    <a:pt x="402" y="4413"/>
                    <a:pt x="402" y="2985"/>
                  </a:cubicBezTo>
                  <a:cubicBezTo>
                    <a:pt x="402" y="1557"/>
                    <a:pt x="1557" y="402"/>
                    <a:pt x="2985" y="402"/>
                  </a:cubicBezTo>
                  <a:close/>
                  <a:moveTo>
                    <a:pt x="2985" y="1"/>
                  </a:moveTo>
                  <a:cubicBezTo>
                    <a:pt x="1348" y="1"/>
                    <a:pt x="0" y="1349"/>
                    <a:pt x="0" y="2985"/>
                  </a:cubicBezTo>
                  <a:cubicBezTo>
                    <a:pt x="0" y="4638"/>
                    <a:pt x="1348" y="5969"/>
                    <a:pt x="2985" y="5969"/>
                  </a:cubicBezTo>
                  <a:cubicBezTo>
                    <a:pt x="4637" y="5969"/>
                    <a:pt x="5985" y="4621"/>
                    <a:pt x="5985" y="2985"/>
                  </a:cubicBezTo>
                  <a:cubicBezTo>
                    <a:pt x="5985" y="1349"/>
                    <a:pt x="4637" y="1"/>
                    <a:pt x="298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6344250" y="4494100"/>
              <a:ext cx="294425" cy="281200"/>
            </a:xfrm>
            <a:custGeom>
              <a:rect b="b" l="l" r="r" t="t"/>
              <a:pathLst>
                <a:path extrusionOk="0" h="11248" w="11777">
                  <a:moveTo>
                    <a:pt x="7509" y="402"/>
                  </a:moveTo>
                  <a:cubicBezTo>
                    <a:pt x="9643" y="402"/>
                    <a:pt x="11359" y="2119"/>
                    <a:pt x="11359" y="4252"/>
                  </a:cubicBezTo>
                  <a:lnTo>
                    <a:pt x="11359" y="6996"/>
                  </a:lnTo>
                  <a:cubicBezTo>
                    <a:pt x="11359" y="9129"/>
                    <a:pt x="9643" y="10846"/>
                    <a:pt x="7509" y="10846"/>
                  </a:cubicBezTo>
                  <a:lnTo>
                    <a:pt x="4252" y="10846"/>
                  </a:lnTo>
                  <a:cubicBezTo>
                    <a:pt x="2118" y="10846"/>
                    <a:pt x="402" y="9129"/>
                    <a:pt x="402" y="6996"/>
                  </a:cubicBezTo>
                  <a:lnTo>
                    <a:pt x="402" y="4252"/>
                  </a:lnTo>
                  <a:cubicBezTo>
                    <a:pt x="402" y="2119"/>
                    <a:pt x="2118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910" y="1"/>
                    <a:pt x="1" y="1910"/>
                    <a:pt x="1" y="4252"/>
                  </a:cubicBezTo>
                  <a:lnTo>
                    <a:pt x="1" y="6996"/>
                  </a:lnTo>
                  <a:cubicBezTo>
                    <a:pt x="1" y="9338"/>
                    <a:pt x="1910" y="11247"/>
                    <a:pt x="4252" y="11247"/>
                  </a:cubicBezTo>
                  <a:lnTo>
                    <a:pt x="7525" y="11247"/>
                  </a:lnTo>
                  <a:cubicBezTo>
                    <a:pt x="9867" y="11247"/>
                    <a:pt x="11776" y="9338"/>
                    <a:pt x="11776" y="6996"/>
                  </a:cubicBezTo>
                  <a:lnTo>
                    <a:pt x="11776" y="4252"/>
                  </a:lnTo>
                  <a:cubicBezTo>
                    <a:pt x="11760" y="1910"/>
                    <a:pt x="9867" y="1"/>
                    <a:pt x="752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6371925" y="928450"/>
              <a:ext cx="415950" cy="383875"/>
            </a:xfrm>
            <a:custGeom>
              <a:rect b="b" l="l" r="r" t="t"/>
              <a:pathLst>
                <a:path extrusionOk="0" h="15355" w="16638">
                  <a:moveTo>
                    <a:pt x="11022" y="434"/>
                  </a:moveTo>
                  <a:cubicBezTo>
                    <a:pt x="13926" y="434"/>
                    <a:pt x="16285" y="2776"/>
                    <a:pt x="16285" y="5696"/>
                  </a:cubicBezTo>
                  <a:cubicBezTo>
                    <a:pt x="16237" y="8536"/>
                    <a:pt x="13862" y="10894"/>
                    <a:pt x="10990" y="10894"/>
                  </a:cubicBezTo>
                  <a:cubicBezTo>
                    <a:pt x="10429" y="10894"/>
                    <a:pt x="9835" y="10782"/>
                    <a:pt x="9322" y="10605"/>
                  </a:cubicBezTo>
                  <a:cubicBezTo>
                    <a:pt x="9306" y="10605"/>
                    <a:pt x="9274" y="10589"/>
                    <a:pt x="9258" y="10589"/>
                  </a:cubicBezTo>
                  <a:cubicBezTo>
                    <a:pt x="9177" y="10573"/>
                    <a:pt x="9097" y="10525"/>
                    <a:pt x="9033" y="10509"/>
                  </a:cubicBezTo>
                  <a:cubicBezTo>
                    <a:pt x="9001" y="10493"/>
                    <a:pt x="8953" y="10461"/>
                    <a:pt x="8937" y="10461"/>
                  </a:cubicBezTo>
                  <a:cubicBezTo>
                    <a:pt x="8873" y="10445"/>
                    <a:pt x="8824" y="10413"/>
                    <a:pt x="8760" y="10381"/>
                  </a:cubicBezTo>
                  <a:cubicBezTo>
                    <a:pt x="8712" y="10365"/>
                    <a:pt x="8696" y="10349"/>
                    <a:pt x="8664" y="10349"/>
                  </a:cubicBezTo>
                  <a:cubicBezTo>
                    <a:pt x="8584" y="10300"/>
                    <a:pt x="8472" y="10268"/>
                    <a:pt x="8391" y="10204"/>
                  </a:cubicBezTo>
                  <a:cubicBezTo>
                    <a:pt x="8375" y="10188"/>
                    <a:pt x="8359" y="10188"/>
                    <a:pt x="8311" y="10188"/>
                  </a:cubicBezTo>
                  <a:lnTo>
                    <a:pt x="8279" y="10188"/>
                  </a:lnTo>
                  <a:cubicBezTo>
                    <a:pt x="8263" y="10188"/>
                    <a:pt x="8231" y="10188"/>
                    <a:pt x="8215" y="10204"/>
                  </a:cubicBezTo>
                  <a:lnTo>
                    <a:pt x="6434" y="10830"/>
                  </a:lnTo>
                  <a:lnTo>
                    <a:pt x="6787" y="8921"/>
                  </a:lnTo>
                  <a:cubicBezTo>
                    <a:pt x="6819" y="8857"/>
                    <a:pt x="6787" y="8792"/>
                    <a:pt x="6755" y="8760"/>
                  </a:cubicBezTo>
                  <a:cubicBezTo>
                    <a:pt x="6675" y="8664"/>
                    <a:pt x="6610" y="8552"/>
                    <a:pt x="6530" y="8439"/>
                  </a:cubicBezTo>
                  <a:cubicBezTo>
                    <a:pt x="6514" y="8391"/>
                    <a:pt x="6466" y="8343"/>
                    <a:pt x="6450" y="8295"/>
                  </a:cubicBezTo>
                  <a:cubicBezTo>
                    <a:pt x="6418" y="8231"/>
                    <a:pt x="6370" y="8183"/>
                    <a:pt x="6354" y="8119"/>
                  </a:cubicBezTo>
                  <a:cubicBezTo>
                    <a:pt x="6306" y="8054"/>
                    <a:pt x="6290" y="7990"/>
                    <a:pt x="6258" y="7942"/>
                  </a:cubicBezTo>
                  <a:cubicBezTo>
                    <a:pt x="6225" y="7894"/>
                    <a:pt x="6209" y="7830"/>
                    <a:pt x="6193" y="7798"/>
                  </a:cubicBezTo>
                  <a:cubicBezTo>
                    <a:pt x="6145" y="7717"/>
                    <a:pt x="6129" y="7653"/>
                    <a:pt x="6113" y="7573"/>
                  </a:cubicBezTo>
                  <a:cubicBezTo>
                    <a:pt x="6097" y="7541"/>
                    <a:pt x="6097" y="7493"/>
                    <a:pt x="6065" y="7461"/>
                  </a:cubicBezTo>
                  <a:cubicBezTo>
                    <a:pt x="6049" y="7381"/>
                    <a:pt x="6017" y="7300"/>
                    <a:pt x="5985" y="7220"/>
                  </a:cubicBezTo>
                  <a:cubicBezTo>
                    <a:pt x="5985" y="7188"/>
                    <a:pt x="5969" y="7156"/>
                    <a:pt x="5969" y="7140"/>
                  </a:cubicBezTo>
                  <a:cubicBezTo>
                    <a:pt x="5872" y="6819"/>
                    <a:pt x="5808" y="6498"/>
                    <a:pt x="5792" y="6177"/>
                  </a:cubicBezTo>
                  <a:cubicBezTo>
                    <a:pt x="5776" y="6017"/>
                    <a:pt x="5776" y="5856"/>
                    <a:pt x="5776" y="5696"/>
                  </a:cubicBezTo>
                  <a:cubicBezTo>
                    <a:pt x="5776" y="2808"/>
                    <a:pt x="8119" y="434"/>
                    <a:pt x="11022" y="434"/>
                  </a:cubicBezTo>
                  <a:close/>
                  <a:moveTo>
                    <a:pt x="4733" y="6274"/>
                  </a:moveTo>
                  <a:cubicBezTo>
                    <a:pt x="4942" y="6274"/>
                    <a:pt x="5151" y="6290"/>
                    <a:pt x="5375" y="6306"/>
                  </a:cubicBezTo>
                  <a:lnTo>
                    <a:pt x="5375" y="6370"/>
                  </a:lnTo>
                  <a:cubicBezTo>
                    <a:pt x="5391" y="6450"/>
                    <a:pt x="5391" y="6546"/>
                    <a:pt x="5407" y="6627"/>
                  </a:cubicBezTo>
                  <a:cubicBezTo>
                    <a:pt x="5407" y="6675"/>
                    <a:pt x="5423" y="6707"/>
                    <a:pt x="5423" y="6755"/>
                  </a:cubicBezTo>
                  <a:cubicBezTo>
                    <a:pt x="5487" y="7028"/>
                    <a:pt x="5568" y="7316"/>
                    <a:pt x="5664" y="7589"/>
                  </a:cubicBezTo>
                  <a:cubicBezTo>
                    <a:pt x="5696" y="7637"/>
                    <a:pt x="5696" y="7653"/>
                    <a:pt x="5712" y="7701"/>
                  </a:cubicBezTo>
                  <a:cubicBezTo>
                    <a:pt x="5728" y="7782"/>
                    <a:pt x="5776" y="7830"/>
                    <a:pt x="5792" y="7910"/>
                  </a:cubicBezTo>
                  <a:cubicBezTo>
                    <a:pt x="5808" y="7974"/>
                    <a:pt x="5824" y="8022"/>
                    <a:pt x="5856" y="8070"/>
                  </a:cubicBezTo>
                  <a:cubicBezTo>
                    <a:pt x="5872" y="8135"/>
                    <a:pt x="5905" y="8199"/>
                    <a:pt x="5937" y="8263"/>
                  </a:cubicBezTo>
                  <a:cubicBezTo>
                    <a:pt x="5969" y="8311"/>
                    <a:pt x="6017" y="8391"/>
                    <a:pt x="6033" y="8455"/>
                  </a:cubicBezTo>
                  <a:cubicBezTo>
                    <a:pt x="6049" y="8504"/>
                    <a:pt x="6097" y="8552"/>
                    <a:pt x="6113" y="8600"/>
                  </a:cubicBezTo>
                  <a:cubicBezTo>
                    <a:pt x="6177" y="8712"/>
                    <a:pt x="6258" y="8824"/>
                    <a:pt x="6338" y="8921"/>
                  </a:cubicBezTo>
                  <a:lnTo>
                    <a:pt x="6033" y="10477"/>
                  </a:lnTo>
                  <a:cubicBezTo>
                    <a:pt x="5985" y="10429"/>
                    <a:pt x="5905" y="10365"/>
                    <a:pt x="5824" y="10365"/>
                  </a:cubicBezTo>
                  <a:cubicBezTo>
                    <a:pt x="5696" y="10365"/>
                    <a:pt x="5568" y="10477"/>
                    <a:pt x="5568" y="10621"/>
                  </a:cubicBezTo>
                  <a:cubicBezTo>
                    <a:pt x="5568" y="10766"/>
                    <a:pt x="5696" y="10878"/>
                    <a:pt x="5824" y="10878"/>
                  </a:cubicBezTo>
                  <a:cubicBezTo>
                    <a:pt x="5889" y="10878"/>
                    <a:pt x="5937" y="10862"/>
                    <a:pt x="5969" y="10846"/>
                  </a:cubicBezTo>
                  <a:lnTo>
                    <a:pt x="5969" y="10846"/>
                  </a:lnTo>
                  <a:lnTo>
                    <a:pt x="5937" y="11087"/>
                  </a:lnTo>
                  <a:cubicBezTo>
                    <a:pt x="5905" y="11167"/>
                    <a:pt x="5953" y="11231"/>
                    <a:pt x="5985" y="11263"/>
                  </a:cubicBezTo>
                  <a:cubicBezTo>
                    <a:pt x="6017" y="11279"/>
                    <a:pt x="6033" y="11279"/>
                    <a:pt x="6049" y="11311"/>
                  </a:cubicBezTo>
                  <a:lnTo>
                    <a:pt x="6129" y="11311"/>
                  </a:lnTo>
                  <a:cubicBezTo>
                    <a:pt x="6145" y="11311"/>
                    <a:pt x="6177" y="11311"/>
                    <a:pt x="6193" y="11295"/>
                  </a:cubicBezTo>
                  <a:lnTo>
                    <a:pt x="8231" y="10589"/>
                  </a:lnTo>
                  <a:lnTo>
                    <a:pt x="8600" y="10766"/>
                  </a:lnTo>
                  <a:cubicBezTo>
                    <a:pt x="8632" y="10782"/>
                    <a:pt x="8648" y="10782"/>
                    <a:pt x="8696" y="10814"/>
                  </a:cubicBezTo>
                  <a:cubicBezTo>
                    <a:pt x="8792" y="10846"/>
                    <a:pt x="8873" y="10894"/>
                    <a:pt x="8985" y="10926"/>
                  </a:cubicBezTo>
                  <a:cubicBezTo>
                    <a:pt x="9001" y="10926"/>
                    <a:pt x="9017" y="10942"/>
                    <a:pt x="9033" y="10942"/>
                  </a:cubicBezTo>
                  <a:cubicBezTo>
                    <a:pt x="8985" y="11744"/>
                    <a:pt x="8696" y="12514"/>
                    <a:pt x="8231" y="13156"/>
                  </a:cubicBezTo>
                  <a:cubicBezTo>
                    <a:pt x="8199" y="13188"/>
                    <a:pt x="8199" y="13252"/>
                    <a:pt x="8199" y="13317"/>
                  </a:cubicBezTo>
                  <a:lnTo>
                    <a:pt x="8504" y="14841"/>
                  </a:lnTo>
                  <a:lnTo>
                    <a:pt x="7044" y="14343"/>
                  </a:lnTo>
                  <a:cubicBezTo>
                    <a:pt x="7022" y="14329"/>
                    <a:pt x="6997" y="14321"/>
                    <a:pt x="6973" y="14321"/>
                  </a:cubicBezTo>
                  <a:cubicBezTo>
                    <a:pt x="6944" y="14321"/>
                    <a:pt x="6917" y="14333"/>
                    <a:pt x="6899" y="14359"/>
                  </a:cubicBezTo>
                  <a:cubicBezTo>
                    <a:pt x="6225" y="14744"/>
                    <a:pt x="5487" y="14937"/>
                    <a:pt x="4733" y="14937"/>
                  </a:cubicBezTo>
                  <a:cubicBezTo>
                    <a:pt x="2343" y="14937"/>
                    <a:pt x="402" y="12996"/>
                    <a:pt x="402" y="10605"/>
                  </a:cubicBezTo>
                  <a:cubicBezTo>
                    <a:pt x="402" y="8215"/>
                    <a:pt x="2343" y="6274"/>
                    <a:pt x="4733" y="6274"/>
                  </a:cubicBezTo>
                  <a:close/>
                  <a:moveTo>
                    <a:pt x="10990" y="1"/>
                  </a:moveTo>
                  <a:cubicBezTo>
                    <a:pt x="7846" y="1"/>
                    <a:pt x="5327" y="2519"/>
                    <a:pt x="5327" y="5648"/>
                  </a:cubicBezTo>
                  <a:cubicBezTo>
                    <a:pt x="5327" y="5728"/>
                    <a:pt x="5327" y="5840"/>
                    <a:pt x="5343" y="5921"/>
                  </a:cubicBezTo>
                  <a:cubicBezTo>
                    <a:pt x="5151" y="5889"/>
                    <a:pt x="4942" y="5872"/>
                    <a:pt x="4733" y="5872"/>
                  </a:cubicBezTo>
                  <a:cubicBezTo>
                    <a:pt x="2118" y="5872"/>
                    <a:pt x="1" y="8006"/>
                    <a:pt x="1" y="10605"/>
                  </a:cubicBezTo>
                  <a:cubicBezTo>
                    <a:pt x="1" y="13220"/>
                    <a:pt x="2118" y="15338"/>
                    <a:pt x="4733" y="15338"/>
                  </a:cubicBezTo>
                  <a:cubicBezTo>
                    <a:pt x="5536" y="15338"/>
                    <a:pt x="6306" y="15146"/>
                    <a:pt x="7012" y="14761"/>
                  </a:cubicBezTo>
                  <a:lnTo>
                    <a:pt x="8696" y="15338"/>
                  </a:lnTo>
                  <a:cubicBezTo>
                    <a:pt x="8712" y="15338"/>
                    <a:pt x="8744" y="15354"/>
                    <a:pt x="8760" y="15354"/>
                  </a:cubicBezTo>
                  <a:cubicBezTo>
                    <a:pt x="8792" y="15354"/>
                    <a:pt x="8857" y="15338"/>
                    <a:pt x="8905" y="15322"/>
                  </a:cubicBezTo>
                  <a:cubicBezTo>
                    <a:pt x="8953" y="15274"/>
                    <a:pt x="8985" y="15194"/>
                    <a:pt x="8953" y="15146"/>
                  </a:cubicBezTo>
                  <a:lnTo>
                    <a:pt x="8616" y="13349"/>
                  </a:lnTo>
                  <a:cubicBezTo>
                    <a:pt x="9081" y="12691"/>
                    <a:pt x="9354" y="11921"/>
                    <a:pt x="9434" y="11103"/>
                  </a:cubicBezTo>
                  <a:cubicBezTo>
                    <a:pt x="9948" y="11247"/>
                    <a:pt x="10461" y="11327"/>
                    <a:pt x="10990" y="11327"/>
                  </a:cubicBezTo>
                  <a:cubicBezTo>
                    <a:pt x="14087" y="11295"/>
                    <a:pt x="16638" y="8760"/>
                    <a:pt x="16638" y="5648"/>
                  </a:cubicBezTo>
                  <a:cubicBezTo>
                    <a:pt x="16638" y="2551"/>
                    <a:pt x="14119" y="1"/>
                    <a:pt x="109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6575275" y="11033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1"/>
                  </a:moveTo>
                  <a:cubicBezTo>
                    <a:pt x="81" y="1"/>
                    <a:pt x="1" y="81"/>
                    <a:pt x="1" y="209"/>
                  </a:cubicBezTo>
                  <a:cubicBezTo>
                    <a:pt x="1" y="321"/>
                    <a:pt x="81" y="402"/>
                    <a:pt x="209" y="402"/>
                  </a:cubicBezTo>
                  <a:lnTo>
                    <a:pt x="5504" y="402"/>
                  </a:lnTo>
                  <a:cubicBezTo>
                    <a:pt x="5616" y="402"/>
                    <a:pt x="5696" y="321"/>
                    <a:pt x="5696" y="209"/>
                  </a:cubicBezTo>
                  <a:cubicBezTo>
                    <a:pt x="5696" y="81"/>
                    <a:pt x="5616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6575275" y="10648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0"/>
                  </a:moveTo>
                  <a:cubicBezTo>
                    <a:pt x="81" y="0"/>
                    <a:pt x="1" y="81"/>
                    <a:pt x="1" y="193"/>
                  </a:cubicBezTo>
                  <a:cubicBezTo>
                    <a:pt x="1" y="321"/>
                    <a:pt x="81" y="401"/>
                    <a:pt x="209" y="401"/>
                  </a:cubicBezTo>
                  <a:lnTo>
                    <a:pt x="5504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1"/>
                    <a:pt x="5616" y="0"/>
                    <a:pt x="550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6575275" y="10255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209" y="401"/>
                  </a:cubicBezTo>
                  <a:lnTo>
                    <a:pt x="5504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16" y="0"/>
                    <a:pt x="550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2"/>
            <p:cNvSpPr/>
            <p:nvPr/>
          </p:nvSpPr>
          <p:spPr>
            <a:xfrm>
              <a:off x="6452150" y="1187150"/>
              <a:ext cx="13250" cy="12850"/>
            </a:xfrm>
            <a:custGeom>
              <a:rect b="b" l="l" r="r" t="t"/>
              <a:pathLst>
                <a:path extrusionOk="0" h="514" w="530">
                  <a:moveTo>
                    <a:pt x="257" y="1"/>
                  </a:moveTo>
                  <a:cubicBezTo>
                    <a:pt x="113" y="1"/>
                    <a:pt x="0" y="113"/>
                    <a:pt x="0" y="257"/>
                  </a:cubicBezTo>
                  <a:cubicBezTo>
                    <a:pt x="0" y="402"/>
                    <a:pt x="113" y="514"/>
                    <a:pt x="257" y="514"/>
                  </a:cubicBezTo>
                  <a:cubicBezTo>
                    <a:pt x="401" y="514"/>
                    <a:pt x="514" y="402"/>
                    <a:pt x="514" y="257"/>
                  </a:cubicBezTo>
                  <a:cubicBezTo>
                    <a:pt x="530" y="113"/>
                    <a:pt x="417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6483425" y="1187150"/>
              <a:ext cx="13275" cy="12850"/>
            </a:xfrm>
            <a:custGeom>
              <a:rect b="b" l="l" r="r" t="t"/>
              <a:pathLst>
                <a:path extrusionOk="0" h="514" w="531">
                  <a:moveTo>
                    <a:pt x="273" y="1"/>
                  </a:moveTo>
                  <a:cubicBezTo>
                    <a:pt x="129" y="1"/>
                    <a:pt x="1" y="113"/>
                    <a:pt x="1" y="257"/>
                  </a:cubicBezTo>
                  <a:cubicBezTo>
                    <a:pt x="1" y="402"/>
                    <a:pt x="129" y="514"/>
                    <a:pt x="273" y="514"/>
                  </a:cubicBezTo>
                  <a:cubicBezTo>
                    <a:pt x="402" y="514"/>
                    <a:pt x="530" y="402"/>
                    <a:pt x="530" y="257"/>
                  </a:cubicBezTo>
                  <a:cubicBezTo>
                    <a:pt x="530" y="113"/>
                    <a:pt x="40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2792225" y="4289950"/>
              <a:ext cx="238675" cy="146825"/>
            </a:xfrm>
            <a:custGeom>
              <a:rect b="b" l="l" r="r" t="t"/>
              <a:pathLst>
                <a:path extrusionOk="0" h="5873" w="9547">
                  <a:moveTo>
                    <a:pt x="5536" y="402"/>
                  </a:moveTo>
                  <a:cubicBezTo>
                    <a:pt x="6707" y="402"/>
                    <a:pt x="7653" y="1364"/>
                    <a:pt x="7653" y="2536"/>
                  </a:cubicBezTo>
                  <a:cubicBezTo>
                    <a:pt x="7653" y="2632"/>
                    <a:pt x="7734" y="2728"/>
                    <a:pt x="7862" y="2728"/>
                  </a:cubicBezTo>
                  <a:cubicBezTo>
                    <a:pt x="8584" y="2776"/>
                    <a:pt x="9162" y="3354"/>
                    <a:pt x="9162" y="4092"/>
                  </a:cubicBezTo>
                  <a:cubicBezTo>
                    <a:pt x="9146" y="4862"/>
                    <a:pt x="8536" y="5455"/>
                    <a:pt x="7782" y="5455"/>
                  </a:cubicBezTo>
                  <a:lnTo>
                    <a:pt x="1782" y="5455"/>
                  </a:lnTo>
                  <a:cubicBezTo>
                    <a:pt x="1044" y="5455"/>
                    <a:pt x="418" y="4862"/>
                    <a:pt x="418" y="4092"/>
                  </a:cubicBezTo>
                  <a:cubicBezTo>
                    <a:pt x="418" y="3418"/>
                    <a:pt x="915" y="2824"/>
                    <a:pt x="1605" y="2744"/>
                  </a:cubicBezTo>
                  <a:cubicBezTo>
                    <a:pt x="1701" y="2728"/>
                    <a:pt x="1782" y="2632"/>
                    <a:pt x="1782" y="2536"/>
                  </a:cubicBezTo>
                  <a:cubicBezTo>
                    <a:pt x="1782" y="1974"/>
                    <a:pt x="2215" y="1525"/>
                    <a:pt x="2776" y="1525"/>
                  </a:cubicBezTo>
                  <a:cubicBezTo>
                    <a:pt x="2969" y="1525"/>
                    <a:pt x="3161" y="1589"/>
                    <a:pt x="3322" y="1685"/>
                  </a:cubicBezTo>
                  <a:cubicBezTo>
                    <a:pt x="3348" y="1712"/>
                    <a:pt x="3375" y="1724"/>
                    <a:pt x="3404" y="1724"/>
                  </a:cubicBezTo>
                  <a:cubicBezTo>
                    <a:pt x="3428" y="1724"/>
                    <a:pt x="3453" y="1716"/>
                    <a:pt x="3482" y="1701"/>
                  </a:cubicBezTo>
                  <a:cubicBezTo>
                    <a:pt x="3546" y="1685"/>
                    <a:pt x="3578" y="1653"/>
                    <a:pt x="3611" y="1605"/>
                  </a:cubicBezTo>
                  <a:cubicBezTo>
                    <a:pt x="3963" y="867"/>
                    <a:pt x="4701" y="402"/>
                    <a:pt x="5536" y="402"/>
                  </a:cubicBezTo>
                  <a:close/>
                  <a:moveTo>
                    <a:pt x="5504" y="1"/>
                  </a:moveTo>
                  <a:cubicBezTo>
                    <a:pt x="4605" y="1"/>
                    <a:pt x="3787" y="482"/>
                    <a:pt x="3322" y="1252"/>
                  </a:cubicBezTo>
                  <a:cubicBezTo>
                    <a:pt x="3145" y="1172"/>
                    <a:pt x="2969" y="1124"/>
                    <a:pt x="2760" y="1124"/>
                  </a:cubicBezTo>
                  <a:cubicBezTo>
                    <a:pt x="2038" y="1124"/>
                    <a:pt x="1445" y="1669"/>
                    <a:pt x="1364" y="2391"/>
                  </a:cubicBezTo>
                  <a:cubicBezTo>
                    <a:pt x="578" y="2568"/>
                    <a:pt x="1" y="3290"/>
                    <a:pt x="1" y="4108"/>
                  </a:cubicBezTo>
                  <a:cubicBezTo>
                    <a:pt x="1" y="5102"/>
                    <a:pt x="771" y="5873"/>
                    <a:pt x="1766" y="5873"/>
                  </a:cubicBezTo>
                  <a:lnTo>
                    <a:pt x="7750" y="5873"/>
                  </a:lnTo>
                  <a:cubicBezTo>
                    <a:pt x="8744" y="5873"/>
                    <a:pt x="9515" y="5102"/>
                    <a:pt x="9515" y="4108"/>
                  </a:cubicBezTo>
                  <a:cubicBezTo>
                    <a:pt x="9547" y="3209"/>
                    <a:pt x="8889" y="2471"/>
                    <a:pt x="8039" y="2343"/>
                  </a:cubicBezTo>
                  <a:cubicBezTo>
                    <a:pt x="7942" y="1043"/>
                    <a:pt x="6851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4029975" y="4119900"/>
              <a:ext cx="141225" cy="141600"/>
            </a:xfrm>
            <a:custGeom>
              <a:rect b="b" l="l" r="r" t="t"/>
              <a:pathLst>
                <a:path extrusionOk="0" h="5664" w="5649">
                  <a:moveTo>
                    <a:pt x="2824" y="401"/>
                  </a:moveTo>
                  <a:cubicBezTo>
                    <a:pt x="4172" y="401"/>
                    <a:pt x="5247" y="1492"/>
                    <a:pt x="5247" y="2840"/>
                  </a:cubicBezTo>
                  <a:cubicBezTo>
                    <a:pt x="5247" y="4172"/>
                    <a:pt x="4172" y="5262"/>
                    <a:pt x="2824" y="5262"/>
                  </a:cubicBezTo>
                  <a:cubicBezTo>
                    <a:pt x="1477" y="5262"/>
                    <a:pt x="402" y="4172"/>
                    <a:pt x="402" y="2840"/>
                  </a:cubicBezTo>
                  <a:cubicBezTo>
                    <a:pt x="402" y="1492"/>
                    <a:pt x="1477" y="401"/>
                    <a:pt x="2824" y="401"/>
                  </a:cubicBezTo>
                  <a:close/>
                  <a:moveTo>
                    <a:pt x="2824" y="0"/>
                  </a:moveTo>
                  <a:cubicBezTo>
                    <a:pt x="1252" y="0"/>
                    <a:pt x="1" y="1268"/>
                    <a:pt x="1" y="2840"/>
                  </a:cubicBezTo>
                  <a:cubicBezTo>
                    <a:pt x="1" y="4396"/>
                    <a:pt x="1252" y="5664"/>
                    <a:pt x="2824" y="5664"/>
                  </a:cubicBezTo>
                  <a:cubicBezTo>
                    <a:pt x="4397" y="5664"/>
                    <a:pt x="5648" y="4396"/>
                    <a:pt x="5648" y="2840"/>
                  </a:cubicBezTo>
                  <a:cubicBezTo>
                    <a:pt x="5648" y="1268"/>
                    <a:pt x="4397" y="0"/>
                    <a:pt x="282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3955375" y="4287950"/>
              <a:ext cx="291225" cy="150425"/>
            </a:xfrm>
            <a:custGeom>
              <a:rect b="b" l="l" r="r" t="t"/>
              <a:pathLst>
                <a:path extrusionOk="0" h="6017" w="11649">
                  <a:moveTo>
                    <a:pt x="5808" y="402"/>
                  </a:moveTo>
                  <a:cubicBezTo>
                    <a:pt x="8744" y="402"/>
                    <a:pt x="11119" y="2728"/>
                    <a:pt x="11231" y="5616"/>
                  </a:cubicBezTo>
                  <a:lnTo>
                    <a:pt x="402" y="5616"/>
                  </a:lnTo>
                  <a:cubicBezTo>
                    <a:pt x="498" y="2728"/>
                    <a:pt x="2889" y="402"/>
                    <a:pt x="5808" y="402"/>
                  </a:cubicBezTo>
                  <a:close/>
                  <a:moveTo>
                    <a:pt x="5808" y="0"/>
                  </a:moveTo>
                  <a:cubicBezTo>
                    <a:pt x="2600" y="0"/>
                    <a:pt x="1" y="2616"/>
                    <a:pt x="1" y="5824"/>
                  </a:cubicBezTo>
                  <a:cubicBezTo>
                    <a:pt x="1" y="5937"/>
                    <a:pt x="81" y="6017"/>
                    <a:pt x="193" y="6017"/>
                  </a:cubicBezTo>
                  <a:lnTo>
                    <a:pt x="11440" y="6017"/>
                  </a:lnTo>
                  <a:cubicBezTo>
                    <a:pt x="11568" y="6017"/>
                    <a:pt x="11648" y="5937"/>
                    <a:pt x="11648" y="5824"/>
                  </a:cubicBezTo>
                  <a:cubicBezTo>
                    <a:pt x="11632" y="2616"/>
                    <a:pt x="9017" y="0"/>
                    <a:pt x="580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2"/>
            <p:cNvSpPr/>
            <p:nvPr/>
          </p:nvSpPr>
          <p:spPr>
            <a:xfrm>
              <a:off x="5269350" y="4533825"/>
              <a:ext cx="69000" cy="158850"/>
            </a:xfrm>
            <a:custGeom>
              <a:rect b="b" l="l" r="r" t="t"/>
              <a:pathLst>
                <a:path extrusionOk="0" h="6354" w="2760">
                  <a:moveTo>
                    <a:pt x="2359" y="401"/>
                  </a:moveTo>
                  <a:lnTo>
                    <a:pt x="2359" y="5952"/>
                  </a:lnTo>
                  <a:lnTo>
                    <a:pt x="401" y="5952"/>
                  </a:lnTo>
                  <a:lnTo>
                    <a:pt x="401" y="401"/>
                  </a:lnTo>
                  <a:close/>
                  <a:moveTo>
                    <a:pt x="401" y="0"/>
                  </a:moveTo>
                  <a:cubicBezTo>
                    <a:pt x="177" y="0"/>
                    <a:pt x="0" y="177"/>
                    <a:pt x="0" y="401"/>
                  </a:cubicBezTo>
                  <a:lnTo>
                    <a:pt x="0" y="5952"/>
                  </a:lnTo>
                  <a:cubicBezTo>
                    <a:pt x="0" y="6177"/>
                    <a:pt x="177" y="6353"/>
                    <a:pt x="401" y="6353"/>
                  </a:cubicBezTo>
                  <a:lnTo>
                    <a:pt x="2359" y="6353"/>
                  </a:lnTo>
                  <a:cubicBezTo>
                    <a:pt x="2583" y="6353"/>
                    <a:pt x="2760" y="6177"/>
                    <a:pt x="2760" y="5952"/>
                  </a:cubicBezTo>
                  <a:lnTo>
                    <a:pt x="2760" y="401"/>
                  </a:lnTo>
                  <a:cubicBezTo>
                    <a:pt x="2760" y="177"/>
                    <a:pt x="2583" y="0"/>
                    <a:pt x="235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2"/>
            <p:cNvSpPr/>
            <p:nvPr/>
          </p:nvSpPr>
          <p:spPr>
            <a:xfrm>
              <a:off x="5369600" y="4484075"/>
              <a:ext cx="69025" cy="208600"/>
            </a:xfrm>
            <a:custGeom>
              <a:rect b="b" l="l" r="r" t="t"/>
              <a:pathLst>
                <a:path extrusionOk="0" h="8344" w="2761">
                  <a:moveTo>
                    <a:pt x="2343" y="402"/>
                  </a:moveTo>
                  <a:lnTo>
                    <a:pt x="2343" y="7942"/>
                  </a:lnTo>
                  <a:lnTo>
                    <a:pt x="386" y="7942"/>
                  </a:lnTo>
                  <a:lnTo>
                    <a:pt x="386" y="402"/>
                  </a:lnTo>
                  <a:close/>
                  <a:moveTo>
                    <a:pt x="402" y="1"/>
                  </a:moveTo>
                  <a:cubicBezTo>
                    <a:pt x="177" y="1"/>
                    <a:pt x="1" y="177"/>
                    <a:pt x="1" y="402"/>
                  </a:cubicBezTo>
                  <a:lnTo>
                    <a:pt x="1" y="7942"/>
                  </a:lnTo>
                  <a:cubicBezTo>
                    <a:pt x="1" y="8167"/>
                    <a:pt x="177" y="8343"/>
                    <a:pt x="402" y="8343"/>
                  </a:cubicBezTo>
                  <a:lnTo>
                    <a:pt x="2359" y="8343"/>
                  </a:lnTo>
                  <a:cubicBezTo>
                    <a:pt x="2584" y="8343"/>
                    <a:pt x="2760" y="8167"/>
                    <a:pt x="2760" y="7942"/>
                  </a:cubicBezTo>
                  <a:lnTo>
                    <a:pt x="2760" y="402"/>
                  </a:lnTo>
                  <a:cubicBezTo>
                    <a:pt x="2760" y="177"/>
                    <a:pt x="2584" y="1"/>
                    <a:pt x="235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2"/>
            <p:cNvSpPr/>
            <p:nvPr/>
          </p:nvSpPr>
          <p:spPr>
            <a:xfrm>
              <a:off x="5469475" y="4434350"/>
              <a:ext cx="69025" cy="258325"/>
            </a:xfrm>
            <a:custGeom>
              <a:rect b="b" l="l" r="r" t="t"/>
              <a:pathLst>
                <a:path extrusionOk="0" h="10333" w="2761">
                  <a:moveTo>
                    <a:pt x="2359" y="401"/>
                  </a:moveTo>
                  <a:lnTo>
                    <a:pt x="2359" y="9931"/>
                  </a:lnTo>
                  <a:lnTo>
                    <a:pt x="402" y="9931"/>
                  </a:lnTo>
                  <a:lnTo>
                    <a:pt x="402" y="401"/>
                  </a:lnTo>
                  <a:close/>
                  <a:moveTo>
                    <a:pt x="402" y="0"/>
                  </a:moveTo>
                  <a:cubicBezTo>
                    <a:pt x="177" y="0"/>
                    <a:pt x="1" y="177"/>
                    <a:pt x="1" y="401"/>
                  </a:cubicBezTo>
                  <a:lnTo>
                    <a:pt x="1" y="9931"/>
                  </a:lnTo>
                  <a:cubicBezTo>
                    <a:pt x="1" y="10156"/>
                    <a:pt x="177" y="10332"/>
                    <a:pt x="402" y="10332"/>
                  </a:cubicBezTo>
                  <a:lnTo>
                    <a:pt x="2359" y="10332"/>
                  </a:lnTo>
                  <a:cubicBezTo>
                    <a:pt x="2584" y="10332"/>
                    <a:pt x="2760" y="10156"/>
                    <a:pt x="2760" y="9931"/>
                  </a:cubicBezTo>
                  <a:lnTo>
                    <a:pt x="2760" y="401"/>
                  </a:lnTo>
                  <a:cubicBezTo>
                    <a:pt x="2760" y="177"/>
                    <a:pt x="2584" y="0"/>
                    <a:pt x="235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2"/>
            <p:cNvSpPr/>
            <p:nvPr/>
          </p:nvSpPr>
          <p:spPr>
            <a:xfrm>
              <a:off x="5568950" y="4384600"/>
              <a:ext cx="69425" cy="308075"/>
            </a:xfrm>
            <a:custGeom>
              <a:rect b="b" l="l" r="r" t="t"/>
              <a:pathLst>
                <a:path extrusionOk="0" h="12323" w="2777">
                  <a:moveTo>
                    <a:pt x="2375" y="402"/>
                  </a:moveTo>
                  <a:lnTo>
                    <a:pt x="2375" y="11921"/>
                  </a:lnTo>
                  <a:lnTo>
                    <a:pt x="402" y="11921"/>
                  </a:lnTo>
                  <a:lnTo>
                    <a:pt x="402" y="402"/>
                  </a:lnTo>
                  <a:close/>
                  <a:moveTo>
                    <a:pt x="402" y="1"/>
                  </a:moveTo>
                  <a:cubicBezTo>
                    <a:pt x="193" y="1"/>
                    <a:pt x="1" y="193"/>
                    <a:pt x="1" y="402"/>
                  </a:cubicBezTo>
                  <a:lnTo>
                    <a:pt x="1" y="11921"/>
                  </a:lnTo>
                  <a:cubicBezTo>
                    <a:pt x="1" y="12146"/>
                    <a:pt x="193" y="12322"/>
                    <a:pt x="402" y="12322"/>
                  </a:cubicBezTo>
                  <a:lnTo>
                    <a:pt x="2375" y="12322"/>
                  </a:lnTo>
                  <a:cubicBezTo>
                    <a:pt x="2584" y="12322"/>
                    <a:pt x="2776" y="12146"/>
                    <a:pt x="2776" y="11921"/>
                  </a:cubicBezTo>
                  <a:lnTo>
                    <a:pt x="2776" y="402"/>
                  </a:lnTo>
                  <a:cubicBezTo>
                    <a:pt x="2776" y="193"/>
                    <a:pt x="2600" y="1"/>
                    <a:pt x="237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2"/>
            <p:cNvSpPr/>
            <p:nvPr/>
          </p:nvSpPr>
          <p:spPr>
            <a:xfrm>
              <a:off x="5269350" y="4218550"/>
              <a:ext cx="369025" cy="176100"/>
            </a:xfrm>
            <a:custGeom>
              <a:rect b="b" l="l" r="r" t="t"/>
              <a:pathLst>
                <a:path extrusionOk="0" h="7044" w="14761">
                  <a:moveTo>
                    <a:pt x="12209" y="1"/>
                  </a:moveTo>
                  <a:cubicBezTo>
                    <a:pt x="12097" y="1"/>
                    <a:pt x="12017" y="81"/>
                    <a:pt x="12017" y="209"/>
                  </a:cubicBezTo>
                  <a:cubicBezTo>
                    <a:pt x="12017" y="322"/>
                    <a:pt x="12097" y="402"/>
                    <a:pt x="12209" y="402"/>
                  </a:cubicBezTo>
                  <a:lnTo>
                    <a:pt x="14038" y="402"/>
                  </a:lnTo>
                  <a:cubicBezTo>
                    <a:pt x="6610" y="6563"/>
                    <a:pt x="497" y="6643"/>
                    <a:pt x="193" y="6643"/>
                  </a:cubicBezTo>
                  <a:cubicBezTo>
                    <a:pt x="96" y="6643"/>
                    <a:pt x="0" y="6723"/>
                    <a:pt x="0" y="6851"/>
                  </a:cubicBezTo>
                  <a:cubicBezTo>
                    <a:pt x="0" y="6964"/>
                    <a:pt x="80" y="7044"/>
                    <a:pt x="193" y="7044"/>
                  </a:cubicBezTo>
                  <a:lnTo>
                    <a:pt x="225" y="7044"/>
                  </a:lnTo>
                  <a:cubicBezTo>
                    <a:pt x="562" y="7044"/>
                    <a:pt x="6754" y="6948"/>
                    <a:pt x="14231" y="739"/>
                  </a:cubicBezTo>
                  <a:lnTo>
                    <a:pt x="14231" y="739"/>
                  </a:lnTo>
                  <a:lnTo>
                    <a:pt x="13797" y="2696"/>
                  </a:lnTo>
                  <a:cubicBezTo>
                    <a:pt x="13781" y="2792"/>
                    <a:pt x="13830" y="2921"/>
                    <a:pt x="13958" y="2937"/>
                  </a:cubicBezTo>
                  <a:lnTo>
                    <a:pt x="13990" y="2937"/>
                  </a:lnTo>
                  <a:cubicBezTo>
                    <a:pt x="14102" y="2937"/>
                    <a:pt x="14183" y="2873"/>
                    <a:pt x="14199" y="2776"/>
                  </a:cubicBezTo>
                  <a:lnTo>
                    <a:pt x="14760" y="226"/>
                  </a:lnTo>
                  <a:lnTo>
                    <a:pt x="14760" y="209"/>
                  </a:lnTo>
                  <a:lnTo>
                    <a:pt x="14760" y="145"/>
                  </a:lnTo>
                  <a:lnTo>
                    <a:pt x="14760" y="129"/>
                  </a:lnTo>
                  <a:lnTo>
                    <a:pt x="14760" y="113"/>
                  </a:lnTo>
                  <a:cubicBezTo>
                    <a:pt x="14760" y="113"/>
                    <a:pt x="14760" y="81"/>
                    <a:pt x="14744" y="81"/>
                  </a:cubicBezTo>
                  <a:cubicBezTo>
                    <a:pt x="14744" y="81"/>
                    <a:pt x="14744" y="65"/>
                    <a:pt x="14712" y="65"/>
                  </a:cubicBezTo>
                  <a:cubicBezTo>
                    <a:pt x="14696" y="49"/>
                    <a:pt x="14696" y="33"/>
                    <a:pt x="14680" y="33"/>
                  </a:cubicBezTo>
                  <a:cubicBezTo>
                    <a:pt x="14664" y="1"/>
                    <a:pt x="14632" y="1"/>
                    <a:pt x="14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5469875" y="4801850"/>
              <a:ext cx="101100" cy="46850"/>
            </a:xfrm>
            <a:custGeom>
              <a:rect b="b" l="l" r="r" t="t"/>
              <a:pathLst>
                <a:path extrusionOk="0" h="1874" w="4044">
                  <a:moveTo>
                    <a:pt x="1945" y="0"/>
                  </a:moveTo>
                  <a:cubicBezTo>
                    <a:pt x="1900" y="0"/>
                    <a:pt x="1859" y="21"/>
                    <a:pt x="1830" y="60"/>
                  </a:cubicBezTo>
                  <a:lnTo>
                    <a:pt x="1" y="1841"/>
                  </a:lnTo>
                  <a:lnTo>
                    <a:pt x="578" y="1841"/>
                  </a:lnTo>
                  <a:lnTo>
                    <a:pt x="1782" y="686"/>
                  </a:lnTo>
                  <a:lnTo>
                    <a:pt x="1782" y="1793"/>
                  </a:lnTo>
                  <a:cubicBezTo>
                    <a:pt x="1782" y="1809"/>
                    <a:pt x="1782" y="1841"/>
                    <a:pt x="1798" y="1873"/>
                  </a:cubicBezTo>
                  <a:lnTo>
                    <a:pt x="4044" y="1873"/>
                  </a:lnTo>
                  <a:cubicBezTo>
                    <a:pt x="3450" y="1713"/>
                    <a:pt x="2841" y="1600"/>
                    <a:pt x="2199" y="1584"/>
                  </a:cubicBezTo>
                  <a:lnTo>
                    <a:pt x="2199" y="205"/>
                  </a:lnTo>
                  <a:lnTo>
                    <a:pt x="2167" y="205"/>
                  </a:lnTo>
                  <a:cubicBezTo>
                    <a:pt x="2167" y="124"/>
                    <a:pt x="2119" y="44"/>
                    <a:pt x="2038" y="28"/>
                  </a:cubicBezTo>
                  <a:cubicBezTo>
                    <a:pt x="2007" y="9"/>
                    <a:pt x="1975" y="0"/>
                    <a:pt x="194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4820925" y="46633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00" y="1235"/>
                  </a:moveTo>
                  <a:cubicBezTo>
                    <a:pt x="2856" y="1877"/>
                    <a:pt x="3370" y="2375"/>
                    <a:pt x="3995" y="2631"/>
                  </a:cubicBezTo>
                  <a:cubicBezTo>
                    <a:pt x="3370" y="2872"/>
                    <a:pt x="2872" y="3401"/>
                    <a:pt x="2600" y="4043"/>
                  </a:cubicBezTo>
                  <a:cubicBezTo>
                    <a:pt x="2327" y="3401"/>
                    <a:pt x="1813" y="2888"/>
                    <a:pt x="1188" y="2631"/>
                  </a:cubicBezTo>
                  <a:cubicBezTo>
                    <a:pt x="1829" y="2375"/>
                    <a:pt x="2327" y="1845"/>
                    <a:pt x="2600" y="1235"/>
                  </a:cubicBezTo>
                  <a:close/>
                  <a:moveTo>
                    <a:pt x="2616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412" y="2407"/>
                    <a:pt x="209" y="2407"/>
                  </a:cubicBezTo>
                  <a:cubicBezTo>
                    <a:pt x="81" y="2407"/>
                    <a:pt x="1" y="2487"/>
                    <a:pt x="1" y="2615"/>
                  </a:cubicBezTo>
                  <a:cubicBezTo>
                    <a:pt x="1" y="2727"/>
                    <a:pt x="81" y="2808"/>
                    <a:pt x="209" y="2808"/>
                  </a:cubicBezTo>
                  <a:cubicBezTo>
                    <a:pt x="1428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16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802"/>
                    <a:pt x="3819" y="2808"/>
                    <a:pt x="5022" y="2808"/>
                  </a:cubicBezTo>
                  <a:cubicBezTo>
                    <a:pt x="5134" y="2808"/>
                    <a:pt x="5215" y="2727"/>
                    <a:pt x="5215" y="2615"/>
                  </a:cubicBezTo>
                  <a:cubicBezTo>
                    <a:pt x="5215" y="2487"/>
                    <a:pt x="5118" y="2407"/>
                    <a:pt x="5022" y="2407"/>
                  </a:cubicBezTo>
                  <a:cubicBezTo>
                    <a:pt x="3803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3466850" y="457232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4" y="1220"/>
                  </a:moveTo>
                  <a:cubicBezTo>
                    <a:pt x="2857" y="1861"/>
                    <a:pt x="3370" y="2359"/>
                    <a:pt x="3996" y="2631"/>
                  </a:cubicBezTo>
                  <a:cubicBezTo>
                    <a:pt x="3370" y="2888"/>
                    <a:pt x="2857" y="3385"/>
                    <a:pt x="2584" y="4027"/>
                  </a:cubicBezTo>
                  <a:cubicBezTo>
                    <a:pt x="2327" y="3385"/>
                    <a:pt x="1814" y="2888"/>
                    <a:pt x="1188" y="2631"/>
                  </a:cubicBezTo>
                  <a:cubicBezTo>
                    <a:pt x="1830" y="2359"/>
                    <a:pt x="2327" y="1845"/>
                    <a:pt x="2584" y="1220"/>
                  </a:cubicBezTo>
                  <a:close/>
                  <a:moveTo>
                    <a:pt x="2616" y="0"/>
                  </a:moveTo>
                  <a:cubicBezTo>
                    <a:pt x="2488" y="0"/>
                    <a:pt x="2407" y="80"/>
                    <a:pt x="2407" y="193"/>
                  </a:cubicBezTo>
                  <a:cubicBezTo>
                    <a:pt x="2407" y="1428"/>
                    <a:pt x="1413" y="2407"/>
                    <a:pt x="209" y="2407"/>
                  </a:cubicBezTo>
                  <a:cubicBezTo>
                    <a:pt x="81" y="2407"/>
                    <a:pt x="1" y="2487"/>
                    <a:pt x="1" y="2599"/>
                  </a:cubicBezTo>
                  <a:cubicBezTo>
                    <a:pt x="1" y="2728"/>
                    <a:pt x="81" y="2808"/>
                    <a:pt x="209" y="2808"/>
                  </a:cubicBezTo>
                  <a:cubicBezTo>
                    <a:pt x="1429" y="2808"/>
                    <a:pt x="2407" y="3803"/>
                    <a:pt x="2407" y="5006"/>
                  </a:cubicBezTo>
                  <a:cubicBezTo>
                    <a:pt x="2407" y="5134"/>
                    <a:pt x="2488" y="5214"/>
                    <a:pt x="2616" y="5214"/>
                  </a:cubicBezTo>
                  <a:cubicBezTo>
                    <a:pt x="2728" y="5214"/>
                    <a:pt x="2808" y="5134"/>
                    <a:pt x="2808" y="5006"/>
                  </a:cubicBezTo>
                  <a:cubicBezTo>
                    <a:pt x="2808" y="3787"/>
                    <a:pt x="3819" y="2808"/>
                    <a:pt x="5022" y="2808"/>
                  </a:cubicBezTo>
                  <a:cubicBezTo>
                    <a:pt x="5135" y="2808"/>
                    <a:pt x="5215" y="2728"/>
                    <a:pt x="5215" y="2599"/>
                  </a:cubicBezTo>
                  <a:cubicBezTo>
                    <a:pt x="5215" y="2487"/>
                    <a:pt x="5119" y="2407"/>
                    <a:pt x="5022" y="2407"/>
                  </a:cubicBezTo>
                  <a:cubicBezTo>
                    <a:pt x="3787" y="2407"/>
                    <a:pt x="2808" y="1396"/>
                    <a:pt x="2808" y="193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2853600" y="4647325"/>
              <a:ext cx="318875" cy="200575"/>
            </a:xfrm>
            <a:custGeom>
              <a:rect b="b" l="l" r="r" t="t"/>
              <a:pathLst>
                <a:path extrusionOk="0" h="8023" w="12755">
                  <a:moveTo>
                    <a:pt x="6386" y="0"/>
                  </a:moveTo>
                  <a:cubicBezTo>
                    <a:pt x="6257" y="0"/>
                    <a:pt x="6177" y="81"/>
                    <a:pt x="6177" y="209"/>
                  </a:cubicBezTo>
                  <a:cubicBezTo>
                    <a:pt x="6177" y="3498"/>
                    <a:pt x="3498" y="6177"/>
                    <a:pt x="209" y="6177"/>
                  </a:cubicBezTo>
                  <a:cubicBezTo>
                    <a:pt x="81" y="6177"/>
                    <a:pt x="0" y="6257"/>
                    <a:pt x="0" y="6386"/>
                  </a:cubicBezTo>
                  <a:cubicBezTo>
                    <a:pt x="0" y="6498"/>
                    <a:pt x="81" y="6578"/>
                    <a:pt x="209" y="6578"/>
                  </a:cubicBezTo>
                  <a:cubicBezTo>
                    <a:pt x="1685" y="6578"/>
                    <a:pt x="3049" y="7124"/>
                    <a:pt x="4091" y="8022"/>
                  </a:cubicBezTo>
                  <a:lnTo>
                    <a:pt x="4701" y="8022"/>
                  </a:lnTo>
                  <a:cubicBezTo>
                    <a:pt x="3915" y="7252"/>
                    <a:pt x="2920" y="6658"/>
                    <a:pt x="1813" y="6386"/>
                  </a:cubicBezTo>
                  <a:cubicBezTo>
                    <a:pt x="4059" y="5808"/>
                    <a:pt x="5824" y="4043"/>
                    <a:pt x="6386" y="1813"/>
                  </a:cubicBezTo>
                  <a:cubicBezTo>
                    <a:pt x="6963" y="4059"/>
                    <a:pt x="8728" y="5824"/>
                    <a:pt x="10958" y="6386"/>
                  </a:cubicBezTo>
                  <a:cubicBezTo>
                    <a:pt x="9851" y="6658"/>
                    <a:pt x="8840" y="7252"/>
                    <a:pt x="8070" y="8022"/>
                  </a:cubicBezTo>
                  <a:lnTo>
                    <a:pt x="8664" y="8022"/>
                  </a:lnTo>
                  <a:cubicBezTo>
                    <a:pt x="9707" y="7124"/>
                    <a:pt x="11070" y="6578"/>
                    <a:pt x="12562" y="6578"/>
                  </a:cubicBezTo>
                  <a:cubicBezTo>
                    <a:pt x="12675" y="6578"/>
                    <a:pt x="12755" y="6482"/>
                    <a:pt x="12755" y="6386"/>
                  </a:cubicBezTo>
                  <a:cubicBezTo>
                    <a:pt x="12755" y="6257"/>
                    <a:pt x="12675" y="6177"/>
                    <a:pt x="12562" y="6177"/>
                  </a:cubicBezTo>
                  <a:cubicBezTo>
                    <a:pt x="9274" y="6177"/>
                    <a:pt x="6578" y="3498"/>
                    <a:pt x="6578" y="209"/>
                  </a:cubicBezTo>
                  <a:cubicBezTo>
                    <a:pt x="6578" y="81"/>
                    <a:pt x="6498" y="0"/>
                    <a:pt x="638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2"/>
            <p:cNvSpPr/>
            <p:nvPr/>
          </p:nvSpPr>
          <p:spPr>
            <a:xfrm>
              <a:off x="3093850" y="439985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89"/>
                    <a:pt x="1589" y="1926"/>
                    <a:pt x="1172" y="1926"/>
                  </a:cubicBezTo>
                  <a:cubicBezTo>
                    <a:pt x="738" y="1926"/>
                    <a:pt x="401" y="1589"/>
                    <a:pt x="401" y="1156"/>
                  </a:cubicBezTo>
                  <a:cubicBezTo>
                    <a:pt x="401" y="739"/>
                    <a:pt x="738" y="402"/>
                    <a:pt x="1172" y="402"/>
                  </a:cubicBezTo>
                  <a:close/>
                  <a:moveTo>
                    <a:pt x="1172" y="1"/>
                  </a:moveTo>
                  <a:cubicBezTo>
                    <a:pt x="514" y="1"/>
                    <a:pt x="0" y="514"/>
                    <a:pt x="0" y="1156"/>
                  </a:cubicBezTo>
                  <a:cubicBezTo>
                    <a:pt x="0" y="1797"/>
                    <a:pt x="530" y="2327"/>
                    <a:pt x="1172" y="2327"/>
                  </a:cubicBezTo>
                  <a:cubicBezTo>
                    <a:pt x="1797" y="2327"/>
                    <a:pt x="2327" y="1797"/>
                    <a:pt x="2327" y="1156"/>
                  </a:cubicBezTo>
                  <a:cubicBezTo>
                    <a:pt x="2327" y="514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2"/>
            <p:cNvSpPr/>
            <p:nvPr/>
          </p:nvSpPr>
          <p:spPr>
            <a:xfrm>
              <a:off x="5064775" y="4439550"/>
              <a:ext cx="58200" cy="58200"/>
            </a:xfrm>
            <a:custGeom>
              <a:rect b="b" l="l" r="r" t="t"/>
              <a:pathLst>
                <a:path extrusionOk="0" h="2328" w="2328">
                  <a:moveTo>
                    <a:pt x="1156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73"/>
                    <a:pt x="1589" y="1926"/>
                    <a:pt x="1156" y="1926"/>
                  </a:cubicBezTo>
                  <a:cubicBezTo>
                    <a:pt x="739" y="1926"/>
                    <a:pt x="402" y="1573"/>
                    <a:pt x="402" y="1156"/>
                  </a:cubicBezTo>
                  <a:cubicBezTo>
                    <a:pt x="402" y="739"/>
                    <a:pt x="739" y="402"/>
                    <a:pt x="1156" y="402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3951375" y="4692650"/>
              <a:ext cx="46550" cy="83050"/>
            </a:xfrm>
            <a:custGeom>
              <a:rect b="b" l="l" r="r" t="t"/>
              <a:pathLst>
                <a:path extrusionOk="0" h="3322" w="1862">
                  <a:moveTo>
                    <a:pt x="899" y="658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8" y="1396"/>
                    <a:pt x="642" y="1348"/>
                    <a:pt x="578" y="1284"/>
                  </a:cubicBezTo>
                  <a:cubicBezTo>
                    <a:pt x="498" y="1220"/>
                    <a:pt x="482" y="1139"/>
                    <a:pt x="482" y="1027"/>
                  </a:cubicBezTo>
                  <a:cubicBezTo>
                    <a:pt x="482" y="899"/>
                    <a:pt x="514" y="818"/>
                    <a:pt x="594" y="754"/>
                  </a:cubicBezTo>
                  <a:cubicBezTo>
                    <a:pt x="674" y="706"/>
                    <a:pt x="770" y="658"/>
                    <a:pt x="899" y="658"/>
                  </a:cubicBezTo>
                  <a:close/>
                  <a:moveTo>
                    <a:pt x="1011" y="1861"/>
                  </a:moveTo>
                  <a:cubicBezTo>
                    <a:pt x="1155" y="1909"/>
                    <a:pt x="1252" y="1958"/>
                    <a:pt x="1332" y="2022"/>
                  </a:cubicBezTo>
                  <a:cubicBezTo>
                    <a:pt x="1412" y="2086"/>
                    <a:pt x="1460" y="2182"/>
                    <a:pt x="1460" y="2278"/>
                  </a:cubicBezTo>
                  <a:cubicBezTo>
                    <a:pt x="1444" y="2407"/>
                    <a:pt x="1412" y="2503"/>
                    <a:pt x="1332" y="2567"/>
                  </a:cubicBezTo>
                  <a:cubicBezTo>
                    <a:pt x="1252" y="2647"/>
                    <a:pt x="1155" y="2663"/>
                    <a:pt x="1011" y="2663"/>
                  </a:cubicBezTo>
                  <a:lnTo>
                    <a:pt x="1011" y="1861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37"/>
                    <a:pt x="417" y="401"/>
                  </a:cubicBezTo>
                  <a:cubicBezTo>
                    <a:pt x="273" y="466"/>
                    <a:pt x="177" y="546"/>
                    <a:pt x="113" y="658"/>
                  </a:cubicBezTo>
                  <a:cubicBezTo>
                    <a:pt x="32" y="754"/>
                    <a:pt x="0" y="899"/>
                    <a:pt x="0" y="1027"/>
                  </a:cubicBezTo>
                  <a:cubicBezTo>
                    <a:pt x="0" y="1204"/>
                    <a:pt x="32" y="1316"/>
                    <a:pt x="113" y="1444"/>
                  </a:cubicBezTo>
                  <a:cubicBezTo>
                    <a:pt x="193" y="1540"/>
                    <a:pt x="289" y="1621"/>
                    <a:pt x="401" y="1669"/>
                  </a:cubicBezTo>
                  <a:cubicBezTo>
                    <a:pt x="498" y="1701"/>
                    <a:pt x="658" y="1765"/>
                    <a:pt x="851" y="1829"/>
                  </a:cubicBezTo>
                  <a:lnTo>
                    <a:pt x="851" y="2663"/>
                  </a:lnTo>
                  <a:cubicBezTo>
                    <a:pt x="738" y="2647"/>
                    <a:pt x="642" y="2599"/>
                    <a:pt x="578" y="2519"/>
                  </a:cubicBezTo>
                  <a:cubicBezTo>
                    <a:pt x="514" y="2439"/>
                    <a:pt x="450" y="2359"/>
                    <a:pt x="450" y="2262"/>
                  </a:cubicBezTo>
                  <a:lnTo>
                    <a:pt x="0" y="2262"/>
                  </a:lnTo>
                  <a:cubicBezTo>
                    <a:pt x="16" y="2471"/>
                    <a:pt x="97" y="2647"/>
                    <a:pt x="257" y="2792"/>
                  </a:cubicBezTo>
                  <a:cubicBezTo>
                    <a:pt x="417" y="2920"/>
                    <a:pt x="610" y="3000"/>
                    <a:pt x="851" y="3032"/>
                  </a:cubicBezTo>
                  <a:lnTo>
                    <a:pt x="851" y="3321"/>
                  </a:lnTo>
                  <a:lnTo>
                    <a:pt x="979" y="3321"/>
                  </a:lnTo>
                  <a:lnTo>
                    <a:pt x="979" y="3032"/>
                  </a:lnTo>
                  <a:cubicBezTo>
                    <a:pt x="1171" y="3032"/>
                    <a:pt x="1332" y="2984"/>
                    <a:pt x="1460" y="2920"/>
                  </a:cubicBezTo>
                  <a:cubicBezTo>
                    <a:pt x="1605" y="2872"/>
                    <a:pt x="1701" y="2760"/>
                    <a:pt x="1765" y="2663"/>
                  </a:cubicBezTo>
                  <a:cubicBezTo>
                    <a:pt x="1813" y="2551"/>
                    <a:pt x="1861" y="2423"/>
                    <a:pt x="1861" y="2311"/>
                  </a:cubicBezTo>
                  <a:cubicBezTo>
                    <a:pt x="1861" y="2150"/>
                    <a:pt x="1813" y="2006"/>
                    <a:pt x="1733" y="1909"/>
                  </a:cubicBezTo>
                  <a:cubicBezTo>
                    <a:pt x="1653" y="1797"/>
                    <a:pt x="1621" y="1701"/>
                    <a:pt x="1524" y="1669"/>
                  </a:cubicBezTo>
                  <a:cubicBezTo>
                    <a:pt x="1412" y="1621"/>
                    <a:pt x="1252" y="1556"/>
                    <a:pt x="1091" y="1508"/>
                  </a:cubicBezTo>
                  <a:lnTo>
                    <a:pt x="1011" y="1476"/>
                  </a:lnTo>
                  <a:lnTo>
                    <a:pt x="1011" y="658"/>
                  </a:lnTo>
                  <a:cubicBezTo>
                    <a:pt x="1123" y="674"/>
                    <a:pt x="1220" y="722"/>
                    <a:pt x="1284" y="786"/>
                  </a:cubicBezTo>
                  <a:cubicBezTo>
                    <a:pt x="1332" y="835"/>
                    <a:pt x="1380" y="915"/>
                    <a:pt x="1396" y="1027"/>
                  </a:cubicBezTo>
                  <a:lnTo>
                    <a:pt x="1861" y="1027"/>
                  </a:lnTo>
                  <a:cubicBezTo>
                    <a:pt x="1845" y="818"/>
                    <a:pt x="1765" y="658"/>
                    <a:pt x="1605" y="546"/>
                  </a:cubicBezTo>
                  <a:cubicBezTo>
                    <a:pt x="1460" y="417"/>
                    <a:pt x="1252" y="337"/>
                    <a:pt x="1011" y="321"/>
                  </a:cubicBezTo>
                  <a:lnTo>
                    <a:pt x="1011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3904050" y="4663375"/>
              <a:ext cx="143600" cy="143600"/>
            </a:xfrm>
            <a:custGeom>
              <a:rect b="b" l="l" r="r" t="t"/>
              <a:pathLst>
                <a:path extrusionOk="0" h="5744" w="5744">
                  <a:moveTo>
                    <a:pt x="2872" y="401"/>
                  </a:moveTo>
                  <a:cubicBezTo>
                    <a:pt x="4236" y="401"/>
                    <a:pt x="5343" y="1508"/>
                    <a:pt x="5343" y="2872"/>
                  </a:cubicBezTo>
                  <a:cubicBezTo>
                    <a:pt x="5343" y="4236"/>
                    <a:pt x="4236" y="5343"/>
                    <a:pt x="2872" y="5343"/>
                  </a:cubicBezTo>
                  <a:cubicBezTo>
                    <a:pt x="1508" y="5343"/>
                    <a:pt x="401" y="4236"/>
                    <a:pt x="401" y="2872"/>
                  </a:cubicBezTo>
                  <a:cubicBezTo>
                    <a:pt x="401" y="1508"/>
                    <a:pt x="1508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60"/>
                    <a:pt x="1284" y="5744"/>
                    <a:pt x="2872" y="5744"/>
                  </a:cubicBezTo>
                  <a:cubicBezTo>
                    <a:pt x="4460" y="5744"/>
                    <a:pt x="5744" y="4460"/>
                    <a:pt x="5744" y="2872"/>
                  </a:cubicBezTo>
                  <a:cubicBezTo>
                    <a:pt x="5744" y="1284"/>
                    <a:pt x="4460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3873550" y="4632475"/>
              <a:ext cx="204600" cy="204575"/>
            </a:xfrm>
            <a:custGeom>
              <a:rect b="b" l="l" r="r" t="t"/>
              <a:pathLst>
                <a:path extrusionOk="0" h="8183" w="8184">
                  <a:moveTo>
                    <a:pt x="4092" y="418"/>
                  </a:moveTo>
                  <a:cubicBezTo>
                    <a:pt x="6113" y="418"/>
                    <a:pt x="7782" y="2086"/>
                    <a:pt x="7782" y="4108"/>
                  </a:cubicBezTo>
                  <a:cubicBezTo>
                    <a:pt x="7782" y="6129"/>
                    <a:pt x="6113" y="7798"/>
                    <a:pt x="4092" y="7798"/>
                  </a:cubicBezTo>
                  <a:cubicBezTo>
                    <a:pt x="2038" y="7798"/>
                    <a:pt x="402" y="6129"/>
                    <a:pt x="402" y="4108"/>
                  </a:cubicBezTo>
                  <a:cubicBezTo>
                    <a:pt x="402" y="2070"/>
                    <a:pt x="2071" y="418"/>
                    <a:pt x="4092" y="418"/>
                  </a:cubicBezTo>
                  <a:close/>
                  <a:moveTo>
                    <a:pt x="4092" y="1"/>
                  </a:moveTo>
                  <a:cubicBezTo>
                    <a:pt x="1830" y="1"/>
                    <a:pt x="1" y="1846"/>
                    <a:pt x="1" y="4092"/>
                  </a:cubicBezTo>
                  <a:cubicBezTo>
                    <a:pt x="1" y="6338"/>
                    <a:pt x="1846" y="8183"/>
                    <a:pt x="4092" y="8183"/>
                  </a:cubicBezTo>
                  <a:cubicBezTo>
                    <a:pt x="6338" y="8183"/>
                    <a:pt x="8183" y="6338"/>
                    <a:pt x="8183" y="4092"/>
                  </a:cubicBezTo>
                  <a:cubicBezTo>
                    <a:pt x="8183" y="1846"/>
                    <a:pt x="6338" y="1"/>
                    <a:pt x="409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3719150" y="4577125"/>
              <a:ext cx="513400" cy="270775"/>
            </a:xfrm>
            <a:custGeom>
              <a:rect b="b" l="l" r="r" t="t"/>
              <a:pathLst>
                <a:path extrusionOk="0" h="10831" w="20536">
                  <a:moveTo>
                    <a:pt x="3450" y="1"/>
                  </a:moveTo>
                  <a:cubicBezTo>
                    <a:pt x="1540" y="1"/>
                    <a:pt x="0" y="1557"/>
                    <a:pt x="0" y="3450"/>
                  </a:cubicBezTo>
                  <a:lnTo>
                    <a:pt x="0" y="10830"/>
                  </a:lnTo>
                  <a:lnTo>
                    <a:pt x="401" y="10830"/>
                  </a:lnTo>
                  <a:lnTo>
                    <a:pt x="401" y="3450"/>
                  </a:lnTo>
                  <a:cubicBezTo>
                    <a:pt x="401" y="1766"/>
                    <a:pt x="1765" y="402"/>
                    <a:pt x="3450" y="402"/>
                  </a:cubicBezTo>
                  <a:lnTo>
                    <a:pt x="17086" y="402"/>
                  </a:lnTo>
                  <a:cubicBezTo>
                    <a:pt x="18771" y="402"/>
                    <a:pt x="20135" y="1766"/>
                    <a:pt x="20135" y="3450"/>
                  </a:cubicBezTo>
                  <a:lnTo>
                    <a:pt x="20135" y="10830"/>
                  </a:lnTo>
                  <a:lnTo>
                    <a:pt x="20536" y="10830"/>
                  </a:lnTo>
                  <a:lnTo>
                    <a:pt x="20536" y="3450"/>
                  </a:lnTo>
                  <a:cubicBezTo>
                    <a:pt x="20536" y="1557"/>
                    <a:pt x="18964" y="1"/>
                    <a:pt x="17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3366175" y="4153575"/>
              <a:ext cx="321700" cy="321300"/>
            </a:xfrm>
            <a:custGeom>
              <a:rect b="b" l="l" r="r" t="t"/>
              <a:pathLst>
                <a:path extrusionOk="0" h="12852" w="12868">
                  <a:moveTo>
                    <a:pt x="6434" y="418"/>
                  </a:moveTo>
                  <a:cubicBezTo>
                    <a:pt x="9771" y="418"/>
                    <a:pt x="12467" y="3129"/>
                    <a:pt x="12467" y="6466"/>
                  </a:cubicBezTo>
                  <a:cubicBezTo>
                    <a:pt x="12467" y="9787"/>
                    <a:pt x="9771" y="12451"/>
                    <a:pt x="6434" y="12451"/>
                  </a:cubicBezTo>
                  <a:cubicBezTo>
                    <a:pt x="5392" y="12451"/>
                    <a:pt x="4349" y="12178"/>
                    <a:pt x="3434" y="11648"/>
                  </a:cubicBezTo>
                  <a:cubicBezTo>
                    <a:pt x="3386" y="11632"/>
                    <a:pt x="3370" y="11632"/>
                    <a:pt x="3322" y="11632"/>
                  </a:cubicBezTo>
                  <a:cubicBezTo>
                    <a:pt x="3306" y="11632"/>
                    <a:pt x="3290" y="11632"/>
                    <a:pt x="3274" y="11648"/>
                  </a:cubicBezTo>
                  <a:lnTo>
                    <a:pt x="1156" y="12370"/>
                  </a:lnTo>
                  <a:lnTo>
                    <a:pt x="1605" y="10156"/>
                  </a:lnTo>
                  <a:cubicBezTo>
                    <a:pt x="1621" y="10092"/>
                    <a:pt x="1605" y="10028"/>
                    <a:pt x="1557" y="9996"/>
                  </a:cubicBezTo>
                  <a:cubicBezTo>
                    <a:pt x="803" y="8953"/>
                    <a:pt x="402" y="7718"/>
                    <a:pt x="402" y="6466"/>
                  </a:cubicBezTo>
                  <a:cubicBezTo>
                    <a:pt x="402" y="3129"/>
                    <a:pt x="3113" y="418"/>
                    <a:pt x="6434" y="418"/>
                  </a:cubicBezTo>
                  <a:close/>
                  <a:moveTo>
                    <a:pt x="6434" y="1"/>
                  </a:moveTo>
                  <a:cubicBezTo>
                    <a:pt x="2889" y="1"/>
                    <a:pt x="1" y="2889"/>
                    <a:pt x="1" y="6434"/>
                  </a:cubicBezTo>
                  <a:cubicBezTo>
                    <a:pt x="1" y="7782"/>
                    <a:pt x="402" y="9049"/>
                    <a:pt x="1172" y="10156"/>
                  </a:cubicBezTo>
                  <a:lnTo>
                    <a:pt x="707" y="12643"/>
                  </a:lnTo>
                  <a:cubicBezTo>
                    <a:pt x="675" y="12723"/>
                    <a:pt x="723" y="12771"/>
                    <a:pt x="755" y="12820"/>
                  </a:cubicBezTo>
                  <a:cubicBezTo>
                    <a:pt x="803" y="12852"/>
                    <a:pt x="835" y="12852"/>
                    <a:pt x="899" y="12852"/>
                  </a:cubicBezTo>
                  <a:cubicBezTo>
                    <a:pt x="915" y="12852"/>
                    <a:pt x="947" y="12852"/>
                    <a:pt x="964" y="12836"/>
                  </a:cubicBezTo>
                  <a:lnTo>
                    <a:pt x="3306" y="12033"/>
                  </a:lnTo>
                  <a:cubicBezTo>
                    <a:pt x="4268" y="12579"/>
                    <a:pt x="5327" y="12852"/>
                    <a:pt x="6434" y="12852"/>
                  </a:cubicBezTo>
                  <a:cubicBezTo>
                    <a:pt x="9980" y="12852"/>
                    <a:pt x="12868" y="9964"/>
                    <a:pt x="12868" y="6418"/>
                  </a:cubicBezTo>
                  <a:cubicBezTo>
                    <a:pt x="12852" y="2889"/>
                    <a:pt x="9980" y="1"/>
                    <a:pt x="643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3425150" y="4221525"/>
              <a:ext cx="202575" cy="186375"/>
            </a:xfrm>
            <a:custGeom>
              <a:rect b="b" l="l" r="r" t="t"/>
              <a:pathLst>
                <a:path extrusionOk="0" h="7455" w="8103">
                  <a:moveTo>
                    <a:pt x="1557" y="395"/>
                  </a:moveTo>
                  <a:cubicBezTo>
                    <a:pt x="1797" y="395"/>
                    <a:pt x="1909" y="443"/>
                    <a:pt x="1958" y="492"/>
                  </a:cubicBezTo>
                  <a:cubicBezTo>
                    <a:pt x="2054" y="668"/>
                    <a:pt x="2455" y="1631"/>
                    <a:pt x="2599" y="1968"/>
                  </a:cubicBezTo>
                  <a:cubicBezTo>
                    <a:pt x="2599" y="1968"/>
                    <a:pt x="2631" y="2112"/>
                    <a:pt x="2551" y="2240"/>
                  </a:cubicBezTo>
                  <a:cubicBezTo>
                    <a:pt x="2423" y="2433"/>
                    <a:pt x="2134" y="2738"/>
                    <a:pt x="2134" y="2738"/>
                  </a:cubicBezTo>
                  <a:lnTo>
                    <a:pt x="2102" y="2754"/>
                  </a:lnTo>
                  <a:cubicBezTo>
                    <a:pt x="2006" y="2882"/>
                    <a:pt x="1893" y="3171"/>
                    <a:pt x="2102" y="3460"/>
                  </a:cubicBezTo>
                  <a:cubicBezTo>
                    <a:pt x="2150" y="3508"/>
                    <a:pt x="2166" y="3540"/>
                    <a:pt x="2214" y="3604"/>
                  </a:cubicBezTo>
                  <a:cubicBezTo>
                    <a:pt x="2391" y="3861"/>
                    <a:pt x="2647" y="4246"/>
                    <a:pt x="3129" y="4711"/>
                  </a:cubicBezTo>
                  <a:cubicBezTo>
                    <a:pt x="3706" y="5289"/>
                    <a:pt x="4781" y="5690"/>
                    <a:pt x="4845" y="5706"/>
                  </a:cubicBezTo>
                  <a:cubicBezTo>
                    <a:pt x="4861" y="5706"/>
                    <a:pt x="4861" y="5706"/>
                    <a:pt x="4878" y="5722"/>
                  </a:cubicBezTo>
                  <a:cubicBezTo>
                    <a:pt x="4882" y="5722"/>
                    <a:pt x="4902" y="5724"/>
                    <a:pt x="4932" y="5724"/>
                  </a:cubicBezTo>
                  <a:cubicBezTo>
                    <a:pt x="5016" y="5724"/>
                    <a:pt x="5177" y="5707"/>
                    <a:pt x="5295" y="5577"/>
                  </a:cubicBezTo>
                  <a:cubicBezTo>
                    <a:pt x="5407" y="5481"/>
                    <a:pt x="5840" y="4920"/>
                    <a:pt x="5936" y="4807"/>
                  </a:cubicBezTo>
                  <a:cubicBezTo>
                    <a:pt x="5961" y="4783"/>
                    <a:pt x="6014" y="4749"/>
                    <a:pt x="6088" y="4749"/>
                  </a:cubicBezTo>
                  <a:cubicBezTo>
                    <a:pt x="6111" y="4749"/>
                    <a:pt x="6135" y="4752"/>
                    <a:pt x="6161" y="4759"/>
                  </a:cubicBezTo>
                  <a:cubicBezTo>
                    <a:pt x="6450" y="4887"/>
                    <a:pt x="7653" y="5481"/>
                    <a:pt x="7669" y="5513"/>
                  </a:cubicBezTo>
                  <a:cubicBezTo>
                    <a:pt x="7669" y="5513"/>
                    <a:pt x="7685" y="5529"/>
                    <a:pt x="7685" y="5577"/>
                  </a:cubicBezTo>
                  <a:cubicBezTo>
                    <a:pt x="7685" y="5802"/>
                    <a:pt x="7589" y="6267"/>
                    <a:pt x="7461" y="6363"/>
                  </a:cubicBezTo>
                  <a:cubicBezTo>
                    <a:pt x="7268" y="6572"/>
                    <a:pt x="6803" y="7037"/>
                    <a:pt x="6129" y="7037"/>
                  </a:cubicBezTo>
                  <a:cubicBezTo>
                    <a:pt x="5439" y="7037"/>
                    <a:pt x="3594" y="6428"/>
                    <a:pt x="2631" y="5465"/>
                  </a:cubicBezTo>
                  <a:cubicBezTo>
                    <a:pt x="1749" y="4583"/>
                    <a:pt x="802" y="3540"/>
                    <a:pt x="610" y="2641"/>
                  </a:cubicBezTo>
                  <a:cubicBezTo>
                    <a:pt x="385" y="1695"/>
                    <a:pt x="450" y="1374"/>
                    <a:pt x="642" y="1101"/>
                  </a:cubicBezTo>
                  <a:lnTo>
                    <a:pt x="642" y="1069"/>
                  </a:lnTo>
                  <a:cubicBezTo>
                    <a:pt x="819" y="764"/>
                    <a:pt x="1107" y="411"/>
                    <a:pt x="1252" y="411"/>
                  </a:cubicBezTo>
                  <a:cubicBezTo>
                    <a:pt x="1364" y="395"/>
                    <a:pt x="1476" y="395"/>
                    <a:pt x="1557" y="395"/>
                  </a:cubicBezTo>
                  <a:close/>
                  <a:moveTo>
                    <a:pt x="1586" y="1"/>
                  </a:moveTo>
                  <a:cubicBezTo>
                    <a:pt x="1480" y="1"/>
                    <a:pt x="1363" y="9"/>
                    <a:pt x="1236" y="26"/>
                  </a:cubicBezTo>
                  <a:cubicBezTo>
                    <a:pt x="802" y="90"/>
                    <a:pt x="401" y="748"/>
                    <a:pt x="321" y="893"/>
                  </a:cubicBezTo>
                  <a:cubicBezTo>
                    <a:pt x="32" y="1342"/>
                    <a:pt x="0" y="1791"/>
                    <a:pt x="225" y="2754"/>
                  </a:cubicBezTo>
                  <a:cubicBezTo>
                    <a:pt x="450" y="3764"/>
                    <a:pt x="1396" y="4807"/>
                    <a:pt x="2375" y="5770"/>
                  </a:cubicBezTo>
                  <a:cubicBezTo>
                    <a:pt x="3402" y="6781"/>
                    <a:pt x="5295" y="7454"/>
                    <a:pt x="6161" y="7454"/>
                  </a:cubicBezTo>
                  <a:cubicBezTo>
                    <a:pt x="7011" y="7454"/>
                    <a:pt x="7573" y="6893"/>
                    <a:pt x="7765" y="6684"/>
                  </a:cubicBezTo>
                  <a:lnTo>
                    <a:pt x="7781" y="6668"/>
                  </a:lnTo>
                  <a:cubicBezTo>
                    <a:pt x="8022" y="6428"/>
                    <a:pt x="8102" y="5802"/>
                    <a:pt x="8102" y="5609"/>
                  </a:cubicBezTo>
                  <a:cubicBezTo>
                    <a:pt x="8086" y="5321"/>
                    <a:pt x="7926" y="5192"/>
                    <a:pt x="7830" y="5144"/>
                  </a:cubicBezTo>
                  <a:cubicBezTo>
                    <a:pt x="7733" y="5080"/>
                    <a:pt x="6610" y="4551"/>
                    <a:pt x="6321" y="4406"/>
                  </a:cubicBezTo>
                  <a:cubicBezTo>
                    <a:pt x="6229" y="4362"/>
                    <a:pt x="6143" y="4345"/>
                    <a:pt x="6065" y="4345"/>
                  </a:cubicBezTo>
                  <a:cubicBezTo>
                    <a:pt x="5858" y="4345"/>
                    <a:pt x="5706" y="4469"/>
                    <a:pt x="5648" y="4551"/>
                  </a:cubicBezTo>
                  <a:cubicBezTo>
                    <a:pt x="5439" y="4807"/>
                    <a:pt x="5102" y="5224"/>
                    <a:pt x="5038" y="5289"/>
                  </a:cubicBezTo>
                  <a:cubicBezTo>
                    <a:pt x="5022" y="5305"/>
                    <a:pt x="5006" y="5305"/>
                    <a:pt x="4974" y="5305"/>
                  </a:cubicBezTo>
                  <a:cubicBezTo>
                    <a:pt x="4813" y="5240"/>
                    <a:pt x="3915" y="4887"/>
                    <a:pt x="3450" y="4406"/>
                  </a:cubicBezTo>
                  <a:cubicBezTo>
                    <a:pt x="3016" y="3957"/>
                    <a:pt x="2760" y="3588"/>
                    <a:pt x="2567" y="3347"/>
                  </a:cubicBezTo>
                  <a:cubicBezTo>
                    <a:pt x="2535" y="3283"/>
                    <a:pt x="2487" y="3235"/>
                    <a:pt x="2471" y="3203"/>
                  </a:cubicBezTo>
                  <a:cubicBezTo>
                    <a:pt x="2407" y="3107"/>
                    <a:pt x="2455" y="3026"/>
                    <a:pt x="2471" y="2994"/>
                  </a:cubicBezTo>
                  <a:cubicBezTo>
                    <a:pt x="2535" y="2946"/>
                    <a:pt x="2808" y="2657"/>
                    <a:pt x="2936" y="2465"/>
                  </a:cubicBezTo>
                  <a:cubicBezTo>
                    <a:pt x="3097" y="2224"/>
                    <a:pt x="3049" y="1952"/>
                    <a:pt x="3000" y="1839"/>
                  </a:cubicBezTo>
                  <a:cubicBezTo>
                    <a:pt x="2968" y="1775"/>
                    <a:pt x="2455" y="540"/>
                    <a:pt x="2327" y="315"/>
                  </a:cubicBezTo>
                  <a:cubicBezTo>
                    <a:pt x="2226" y="113"/>
                    <a:pt x="1976" y="1"/>
                    <a:pt x="15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4405800" y="4261475"/>
              <a:ext cx="416350" cy="383875"/>
            </a:xfrm>
            <a:custGeom>
              <a:rect b="b" l="l" r="r" t="t"/>
              <a:pathLst>
                <a:path extrusionOk="0" h="15355" w="16654">
                  <a:moveTo>
                    <a:pt x="10958" y="418"/>
                  </a:moveTo>
                  <a:cubicBezTo>
                    <a:pt x="13846" y="418"/>
                    <a:pt x="16204" y="2760"/>
                    <a:pt x="16204" y="5664"/>
                  </a:cubicBezTo>
                  <a:cubicBezTo>
                    <a:pt x="16253" y="8536"/>
                    <a:pt x="13910" y="10894"/>
                    <a:pt x="10990" y="10894"/>
                  </a:cubicBezTo>
                  <a:cubicBezTo>
                    <a:pt x="10429" y="10894"/>
                    <a:pt x="9867" y="10782"/>
                    <a:pt x="9338" y="10605"/>
                  </a:cubicBezTo>
                  <a:cubicBezTo>
                    <a:pt x="9306" y="10605"/>
                    <a:pt x="9290" y="10589"/>
                    <a:pt x="9258" y="10589"/>
                  </a:cubicBezTo>
                  <a:cubicBezTo>
                    <a:pt x="9177" y="10573"/>
                    <a:pt x="9113" y="10525"/>
                    <a:pt x="9033" y="10509"/>
                  </a:cubicBezTo>
                  <a:cubicBezTo>
                    <a:pt x="8985" y="10493"/>
                    <a:pt x="8969" y="10493"/>
                    <a:pt x="8937" y="10461"/>
                  </a:cubicBezTo>
                  <a:cubicBezTo>
                    <a:pt x="8873" y="10445"/>
                    <a:pt x="8808" y="10413"/>
                    <a:pt x="8728" y="10381"/>
                  </a:cubicBezTo>
                  <a:cubicBezTo>
                    <a:pt x="8696" y="10365"/>
                    <a:pt x="8664" y="10365"/>
                    <a:pt x="8632" y="10349"/>
                  </a:cubicBezTo>
                  <a:cubicBezTo>
                    <a:pt x="8536" y="10300"/>
                    <a:pt x="8455" y="10252"/>
                    <a:pt x="8343" y="10204"/>
                  </a:cubicBezTo>
                  <a:cubicBezTo>
                    <a:pt x="8327" y="10188"/>
                    <a:pt x="8311" y="10188"/>
                    <a:pt x="8263" y="10188"/>
                  </a:cubicBezTo>
                  <a:lnTo>
                    <a:pt x="8231" y="10188"/>
                  </a:lnTo>
                  <a:cubicBezTo>
                    <a:pt x="8215" y="10188"/>
                    <a:pt x="8183" y="10188"/>
                    <a:pt x="8167" y="10204"/>
                  </a:cubicBezTo>
                  <a:lnTo>
                    <a:pt x="6386" y="10830"/>
                  </a:lnTo>
                  <a:lnTo>
                    <a:pt x="6739" y="8921"/>
                  </a:lnTo>
                  <a:cubicBezTo>
                    <a:pt x="6771" y="8857"/>
                    <a:pt x="6739" y="8792"/>
                    <a:pt x="6707" y="8760"/>
                  </a:cubicBezTo>
                  <a:cubicBezTo>
                    <a:pt x="6627" y="8664"/>
                    <a:pt x="6562" y="8568"/>
                    <a:pt x="6482" y="8439"/>
                  </a:cubicBezTo>
                  <a:cubicBezTo>
                    <a:pt x="6466" y="8391"/>
                    <a:pt x="6418" y="8343"/>
                    <a:pt x="6402" y="8295"/>
                  </a:cubicBezTo>
                  <a:cubicBezTo>
                    <a:pt x="6370" y="8247"/>
                    <a:pt x="6338" y="8183"/>
                    <a:pt x="6306" y="8119"/>
                  </a:cubicBezTo>
                  <a:cubicBezTo>
                    <a:pt x="6258" y="8054"/>
                    <a:pt x="6241" y="7990"/>
                    <a:pt x="6209" y="7942"/>
                  </a:cubicBezTo>
                  <a:cubicBezTo>
                    <a:pt x="6177" y="7894"/>
                    <a:pt x="6161" y="7846"/>
                    <a:pt x="6145" y="7798"/>
                  </a:cubicBezTo>
                  <a:cubicBezTo>
                    <a:pt x="6097" y="7717"/>
                    <a:pt x="6081" y="7653"/>
                    <a:pt x="6049" y="7573"/>
                  </a:cubicBezTo>
                  <a:cubicBezTo>
                    <a:pt x="6017" y="7541"/>
                    <a:pt x="6017" y="7493"/>
                    <a:pt x="6001" y="7461"/>
                  </a:cubicBezTo>
                  <a:cubicBezTo>
                    <a:pt x="5985" y="7381"/>
                    <a:pt x="5937" y="7300"/>
                    <a:pt x="5921" y="7220"/>
                  </a:cubicBezTo>
                  <a:cubicBezTo>
                    <a:pt x="5921" y="7188"/>
                    <a:pt x="5905" y="7156"/>
                    <a:pt x="5905" y="7140"/>
                  </a:cubicBezTo>
                  <a:cubicBezTo>
                    <a:pt x="5824" y="6835"/>
                    <a:pt x="5744" y="6514"/>
                    <a:pt x="5728" y="6177"/>
                  </a:cubicBezTo>
                  <a:cubicBezTo>
                    <a:pt x="5696" y="6017"/>
                    <a:pt x="5696" y="5824"/>
                    <a:pt x="5696" y="5664"/>
                  </a:cubicBezTo>
                  <a:cubicBezTo>
                    <a:pt x="5696" y="2776"/>
                    <a:pt x="8054" y="418"/>
                    <a:pt x="10958" y="418"/>
                  </a:cubicBezTo>
                  <a:close/>
                  <a:moveTo>
                    <a:pt x="4733" y="6258"/>
                  </a:moveTo>
                  <a:cubicBezTo>
                    <a:pt x="4958" y="6258"/>
                    <a:pt x="5167" y="6274"/>
                    <a:pt x="5375" y="6290"/>
                  </a:cubicBezTo>
                  <a:lnTo>
                    <a:pt x="5375" y="6354"/>
                  </a:lnTo>
                  <a:cubicBezTo>
                    <a:pt x="5407" y="6434"/>
                    <a:pt x="5407" y="6514"/>
                    <a:pt x="5423" y="6594"/>
                  </a:cubicBezTo>
                  <a:cubicBezTo>
                    <a:pt x="5423" y="6643"/>
                    <a:pt x="5439" y="6675"/>
                    <a:pt x="5439" y="6723"/>
                  </a:cubicBezTo>
                  <a:cubicBezTo>
                    <a:pt x="5455" y="6803"/>
                    <a:pt x="5487" y="6899"/>
                    <a:pt x="5503" y="6979"/>
                  </a:cubicBezTo>
                  <a:cubicBezTo>
                    <a:pt x="5536" y="7172"/>
                    <a:pt x="5600" y="7365"/>
                    <a:pt x="5680" y="7557"/>
                  </a:cubicBezTo>
                  <a:cubicBezTo>
                    <a:pt x="5696" y="7605"/>
                    <a:pt x="5696" y="7621"/>
                    <a:pt x="5728" y="7653"/>
                  </a:cubicBezTo>
                  <a:cubicBezTo>
                    <a:pt x="5744" y="7734"/>
                    <a:pt x="5776" y="7798"/>
                    <a:pt x="5808" y="7878"/>
                  </a:cubicBezTo>
                  <a:cubicBezTo>
                    <a:pt x="5824" y="7942"/>
                    <a:pt x="5840" y="7974"/>
                    <a:pt x="5856" y="8038"/>
                  </a:cubicBezTo>
                  <a:cubicBezTo>
                    <a:pt x="5889" y="8103"/>
                    <a:pt x="5921" y="8167"/>
                    <a:pt x="5969" y="8215"/>
                  </a:cubicBezTo>
                  <a:cubicBezTo>
                    <a:pt x="6001" y="8279"/>
                    <a:pt x="6017" y="8343"/>
                    <a:pt x="6065" y="8423"/>
                  </a:cubicBezTo>
                  <a:cubicBezTo>
                    <a:pt x="6081" y="8455"/>
                    <a:pt x="6129" y="8520"/>
                    <a:pt x="6145" y="8568"/>
                  </a:cubicBezTo>
                  <a:cubicBezTo>
                    <a:pt x="6209" y="8664"/>
                    <a:pt x="6290" y="8776"/>
                    <a:pt x="6338" y="8889"/>
                  </a:cubicBezTo>
                  <a:lnTo>
                    <a:pt x="6338" y="8905"/>
                  </a:lnTo>
                  <a:lnTo>
                    <a:pt x="6049" y="10461"/>
                  </a:lnTo>
                  <a:cubicBezTo>
                    <a:pt x="6001" y="10413"/>
                    <a:pt x="5921" y="10349"/>
                    <a:pt x="5840" y="10349"/>
                  </a:cubicBezTo>
                  <a:cubicBezTo>
                    <a:pt x="5696" y="10349"/>
                    <a:pt x="5584" y="10461"/>
                    <a:pt x="5584" y="10605"/>
                  </a:cubicBezTo>
                  <a:cubicBezTo>
                    <a:pt x="5584" y="10750"/>
                    <a:pt x="5696" y="10862"/>
                    <a:pt x="5840" y="10862"/>
                  </a:cubicBezTo>
                  <a:cubicBezTo>
                    <a:pt x="5905" y="10862"/>
                    <a:pt x="5937" y="10846"/>
                    <a:pt x="5985" y="10830"/>
                  </a:cubicBezTo>
                  <a:lnTo>
                    <a:pt x="5985" y="10830"/>
                  </a:lnTo>
                  <a:lnTo>
                    <a:pt x="5937" y="11071"/>
                  </a:lnTo>
                  <a:cubicBezTo>
                    <a:pt x="5921" y="11151"/>
                    <a:pt x="5969" y="11199"/>
                    <a:pt x="6001" y="11247"/>
                  </a:cubicBezTo>
                  <a:cubicBezTo>
                    <a:pt x="6017" y="11263"/>
                    <a:pt x="6049" y="11263"/>
                    <a:pt x="6065" y="11279"/>
                  </a:cubicBezTo>
                  <a:lnTo>
                    <a:pt x="6145" y="11279"/>
                  </a:lnTo>
                  <a:cubicBezTo>
                    <a:pt x="6161" y="11279"/>
                    <a:pt x="6177" y="11279"/>
                    <a:pt x="6193" y="11263"/>
                  </a:cubicBezTo>
                  <a:lnTo>
                    <a:pt x="8247" y="10557"/>
                  </a:lnTo>
                  <a:lnTo>
                    <a:pt x="8600" y="10750"/>
                  </a:lnTo>
                  <a:cubicBezTo>
                    <a:pt x="8648" y="10766"/>
                    <a:pt x="8664" y="10766"/>
                    <a:pt x="8712" y="10782"/>
                  </a:cubicBezTo>
                  <a:cubicBezTo>
                    <a:pt x="8808" y="10830"/>
                    <a:pt x="8889" y="10862"/>
                    <a:pt x="8985" y="10910"/>
                  </a:cubicBezTo>
                  <a:cubicBezTo>
                    <a:pt x="9001" y="10910"/>
                    <a:pt x="9033" y="10926"/>
                    <a:pt x="9049" y="10926"/>
                  </a:cubicBezTo>
                  <a:cubicBezTo>
                    <a:pt x="9017" y="11744"/>
                    <a:pt x="8728" y="12498"/>
                    <a:pt x="8247" y="13140"/>
                  </a:cubicBezTo>
                  <a:cubicBezTo>
                    <a:pt x="8215" y="13172"/>
                    <a:pt x="8215" y="13236"/>
                    <a:pt x="8215" y="13301"/>
                  </a:cubicBezTo>
                  <a:lnTo>
                    <a:pt x="8504" y="14825"/>
                  </a:lnTo>
                  <a:lnTo>
                    <a:pt x="7060" y="14311"/>
                  </a:lnTo>
                  <a:cubicBezTo>
                    <a:pt x="7042" y="14305"/>
                    <a:pt x="7022" y="14302"/>
                    <a:pt x="7002" y="14302"/>
                  </a:cubicBezTo>
                  <a:cubicBezTo>
                    <a:pt x="6967" y="14302"/>
                    <a:pt x="6930" y="14313"/>
                    <a:pt x="6899" y="14343"/>
                  </a:cubicBezTo>
                  <a:cubicBezTo>
                    <a:pt x="6241" y="14712"/>
                    <a:pt x="5503" y="14921"/>
                    <a:pt x="4733" y="14921"/>
                  </a:cubicBezTo>
                  <a:cubicBezTo>
                    <a:pt x="2359" y="14921"/>
                    <a:pt x="402" y="12980"/>
                    <a:pt x="402" y="10589"/>
                  </a:cubicBezTo>
                  <a:cubicBezTo>
                    <a:pt x="402" y="8199"/>
                    <a:pt x="2359" y="6258"/>
                    <a:pt x="4733" y="6258"/>
                  </a:cubicBezTo>
                  <a:close/>
                  <a:moveTo>
                    <a:pt x="10990" y="1"/>
                  </a:moveTo>
                  <a:cubicBezTo>
                    <a:pt x="7894" y="1"/>
                    <a:pt x="5343" y="2519"/>
                    <a:pt x="5343" y="5648"/>
                  </a:cubicBezTo>
                  <a:cubicBezTo>
                    <a:pt x="5343" y="5728"/>
                    <a:pt x="5343" y="5840"/>
                    <a:pt x="5359" y="5921"/>
                  </a:cubicBezTo>
                  <a:cubicBezTo>
                    <a:pt x="5167" y="5889"/>
                    <a:pt x="4958" y="5872"/>
                    <a:pt x="4733" y="5872"/>
                  </a:cubicBezTo>
                  <a:cubicBezTo>
                    <a:pt x="2134" y="5872"/>
                    <a:pt x="1" y="8006"/>
                    <a:pt x="1" y="10605"/>
                  </a:cubicBezTo>
                  <a:cubicBezTo>
                    <a:pt x="1" y="13220"/>
                    <a:pt x="2134" y="15338"/>
                    <a:pt x="4733" y="15338"/>
                  </a:cubicBezTo>
                  <a:cubicBezTo>
                    <a:pt x="5536" y="15338"/>
                    <a:pt x="6322" y="15146"/>
                    <a:pt x="7028" y="14761"/>
                  </a:cubicBezTo>
                  <a:lnTo>
                    <a:pt x="8712" y="15338"/>
                  </a:lnTo>
                  <a:cubicBezTo>
                    <a:pt x="8728" y="15338"/>
                    <a:pt x="8744" y="15354"/>
                    <a:pt x="8760" y="15354"/>
                  </a:cubicBezTo>
                  <a:cubicBezTo>
                    <a:pt x="8808" y="15354"/>
                    <a:pt x="8873" y="15338"/>
                    <a:pt x="8905" y="15322"/>
                  </a:cubicBezTo>
                  <a:cubicBezTo>
                    <a:pt x="8969" y="15274"/>
                    <a:pt x="8985" y="15194"/>
                    <a:pt x="8969" y="15146"/>
                  </a:cubicBezTo>
                  <a:lnTo>
                    <a:pt x="8632" y="13349"/>
                  </a:lnTo>
                  <a:cubicBezTo>
                    <a:pt x="9081" y="12691"/>
                    <a:pt x="9370" y="11937"/>
                    <a:pt x="9450" y="11103"/>
                  </a:cubicBezTo>
                  <a:cubicBezTo>
                    <a:pt x="9948" y="11247"/>
                    <a:pt x="10477" y="11327"/>
                    <a:pt x="10990" y="11327"/>
                  </a:cubicBezTo>
                  <a:cubicBezTo>
                    <a:pt x="14103" y="11327"/>
                    <a:pt x="16654" y="8808"/>
                    <a:pt x="16654" y="5680"/>
                  </a:cubicBezTo>
                  <a:cubicBezTo>
                    <a:pt x="16654" y="2551"/>
                    <a:pt x="14119" y="1"/>
                    <a:pt x="109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4609550" y="44363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1"/>
                  </a:moveTo>
                  <a:cubicBezTo>
                    <a:pt x="81" y="1"/>
                    <a:pt x="1" y="81"/>
                    <a:pt x="1" y="209"/>
                  </a:cubicBezTo>
                  <a:cubicBezTo>
                    <a:pt x="1" y="321"/>
                    <a:pt x="81" y="402"/>
                    <a:pt x="193" y="402"/>
                  </a:cubicBezTo>
                  <a:lnTo>
                    <a:pt x="5487" y="402"/>
                  </a:lnTo>
                  <a:cubicBezTo>
                    <a:pt x="5616" y="402"/>
                    <a:pt x="5696" y="321"/>
                    <a:pt x="5696" y="209"/>
                  </a:cubicBezTo>
                  <a:cubicBezTo>
                    <a:pt x="5696" y="81"/>
                    <a:pt x="5616" y="1"/>
                    <a:pt x="54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4609550" y="43974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1"/>
                    <a:pt x="1" y="193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7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1"/>
                    <a:pt x="5616" y="0"/>
                    <a:pt x="54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4609550" y="43585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7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16" y="0"/>
                    <a:pt x="54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4486825" y="4520175"/>
              <a:ext cx="12850" cy="12850"/>
            </a:xfrm>
            <a:custGeom>
              <a:rect b="b" l="l" r="r" t="t"/>
              <a:pathLst>
                <a:path extrusionOk="0" h="514" w="514">
                  <a:moveTo>
                    <a:pt x="257" y="1"/>
                  </a:moveTo>
                  <a:cubicBezTo>
                    <a:pt x="113" y="1"/>
                    <a:pt x="0" y="113"/>
                    <a:pt x="0" y="257"/>
                  </a:cubicBezTo>
                  <a:cubicBezTo>
                    <a:pt x="0" y="402"/>
                    <a:pt x="113" y="514"/>
                    <a:pt x="257" y="514"/>
                  </a:cubicBezTo>
                  <a:cubicBezTo>
                    <a:pt x="401" y="514"/>
                    <a:pt x="514" y="402"/>
                    <a:pt x="514" y="257"/>
                  </a:cubicBezTo>
                  <a:cubicBezTo>
                    <a:pt x="514" y="113"/>
                    <a:pt x="401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4517700" y="4519775"/>
              <a:ext cx="13275" cy="12850"/>
            </a:xfrm>
            <a:custGeom>
              <a:rect b="b" l="l" r="r" t="t"/>
              <a:pathLst>
                <a:path extrusionOk="0" h="514" w="531">
                  <a:moveTo>
                    <a:pt x="257" y="1"/>
                  </a:moveTo>
                  <a:cubicBezTo>
                    <a:pt x="129" y="1"/>
                    <a:pt x="1" y="113"/>
                    <a:pt x="1" y="257"/>
                  </a:cubicBezTo>
                  <a:cubicBezTo>
                    <a:pt x="1" y="402"/>
                    <a:pt x="129" y="514"/>
                    <a:pt x="257" y="514"/>
                  </a:cubicBezTo>
                  <a:cubicBezTo>
                    <a:pt x="402" y="514"/>
                    <a:pt x="530" y="402"/>
                    <a:pt x="530" y="257"/>
                  </a:cubicBezTo>
                  <a:cubicBezTo>
                    <a:pt x="530" y="113"/>
                    <a:pt x="418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234900" y="891950"/>
              <a:ext cx="112725" cy="145625"/>
            </a:xfrm>
            <a:custGeom>
              <a:rect b="b" l="l" r="r" t="t"/>
              <a:pathLst>
                <a:path extrusionOk="0" h="5825" w="4509">
                  <a:moveTo>
                    <a:pt x="466" y="1"/>
                  </a:moveTo>
                  <a:cubicBezTo>
                    <a:pt x="305" y="1"/>
                    <a:pt x="161" y="17"/>
                    <a:pt x="17" y="33"/>
                  </a:cubicBezTo>
                  <a:lnTo>
                    <a:pt x="17" y="434"/>
                  </a:lnTo>
                  <a:cubicBezTo>
                    <a:pt x="145" y="402"/>
                    <a:pt x="305" y="370"/>
                    <a:pt x="466" y="370"/>
                  </a:cubicBezTo>
                  <a:cubicBezTo>
                    <a:pt x="1653" y="370"/>
                    <a:pt x="2600" y="1332"/>
                    <a:pt x="2600" y="2503"/>
                  </a:cubicBezTo>
                  <a:cubicBezTo>
                    <a:pt x="2600" y="2600"/>
                    <a:pt x="2680" y="2696"/>
                    <a:pt x="2792" y="2696"/>
                  </a:cubicBezTo>
                  <a:cubicBezTo>
                    <a:pt x="3514" y="2744"/>
                    <a:pt x="4092" y="3322"/>
                    <a:pt x="4092" y="4060"/>
                  </a:cubicBezTo>
                  <a:cubicBezTo>
                    <a:pt x="4092" y="4814"/>
                    <a:pt x="3498" y="5423"/>
                    <a:pt x="2728" y="5423"/>
                  </a:cubicBezTo>
                  <a:lnTo>
                    <a:pt x="1" y="5423"/>
                  </a:lnTo>
                  <a:lnTo>
                    <a:pt x="1" y="5824"/>
                  </a:lnTo>
                  <a:lnTo>
                    <a:pt x="2744" y="5824"/>
                  </a:lnTo>
                  <a:cubicBezTo>
                    <a:pt x="2754" y="5825"/>
                    <a:pt x="2764" y="5825"/>
                    <a:pt x="2774" y="5825"/>
                  </a:cubicBezTo>
                  <a:cubicBezTo>
                    <a:pt x="3723" y="5825"/>
                    <a:pt x="4509" y="5060"/>
                    <a:pt x="4509" y="4092"/>
                  </a:cubicBezTo>
                  <a:cubicBezTo>
                    <a:pt x="4509" y="3209"/>
                    <a:pt x="3867" y="2455"/>
                    <a:pt x="3001" y="2343"/>
                  </a:cubicBezTo>
                  <a:cubicBezTo>
                    <a:pt x="2905" y="1043"/>
                    <a:pt x="1798" y="1"/>
                    <a:pt x="4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1391625" y="858675"/>
              <a:ext cx="50975" cy="4425"/>
            </a:xfrm>
            <a:custGeom>
              <a:rect b="b" l="l" r="r" t="t"/>
              <a:pathLst>
                <a:path extrusionOk="0" h="177" w="2039">
                  <a:moveTo>
                    <a:pt x="1" y="0"/>
                  </a:moveTo>
                  <a:cubicBezTo>
                    <a:pt x="322" y="128"/>
                    <a:pt x="675" y="176"/>
                    <a:pt x="1012" y="176"/>
                  </a:cubicBezTo>
                  <a:cubicBezTo>
                    <a:pt x="1349" y="176"/>
                    <a:pt x="1718" y="128"/>
                    <a:pt x="203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1271300" y="889950"/>
              <a:ext cx="291625" cy="150425"/>
            </a:xfrm>
            <a:custGeom>
              <a:rect b="b" l="l" r="r" t="t"/>
              <a:pathLst>
                <a:path extrusionOk="0" h="6017" w="11665">
                  <a:moveTo>
                    <a:pt x="5841" y="385"/>
                  </a:moveTo>
                  <a:cubicBezTo>
                    <a:pt x="8777" y="385"/>
                    <a:pt x="11151" y="2712"/>
                    <a:pt x="11263" y="5616"/>
                  </a:cubicBezTo>
                  <a:lnTo>
                    <a:pt x="434" y="5616"/>
                  </a:lnTo>
                  <a:cubicBezTo>
                    <a:pt x="530" y="2728"/>
                    <a:pt x="2921" y="385"/>
                    <a:pt x="5841" y="385"/>
                  </a:cubicBezTo>
                  <a:close/>
                  <a:moveTo>
                    <a:pt x="5841" y="0"/>
                  </a:moveTo>
                  <a:cubicBezTo>
                    <a:pt x="2632" y="0"/>
                    <a:pt x="33" y="2599"/>
                    <a:pt x="33" y="5808"/>
                  </a:cubicBezTo>
                  <a:cubicBezTo>
                    <a:pt x="1" y="5920"/>
                    <a:pt x="113" y="6017"/>
                    <a:pt x="210" y="6017"/>
                  </a:cubicBezTo>
                  <a:lnTo>
                    <a:pt x="11456" y="6017"/>
                  </a:lnTo>
                  <a:cubicBezTo>
                    <a:pt x="11584" y="6017"/>
                    <a:pt x="11665" y="5936"/>
                    <a:pt x="11665" y="5808"/>
                  </a:cubicBezTo>
                  <a:cubicBezTo>
                    <a:pt x="11665" y="2599"/>
                    <a:pt x="9049" y="0"/>
                    <a:pt x="584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2136850" y="12657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32" y="1187"/>
                  </a:moveTo>
                  <a:cubicBezTo>
                    <a:pt x="2889" y="1829"/>
                    <a:pt x="3402" y="2326"/>
                    <a:pt x="4028" y="2583"/>
                  </a:cubicBezTo>
                  <a:cubicBezTo>
                    <a:pt x="3386" y="2856"/>
                    <a:pt x="2889" y="3369"/>
                    <a:pt x="2632" y="3995"/>
                  </a:cubicBezTo>
                  <a:cubicBezTo>
                    <a:pt x="2359" y="3353"/>
                    <a:pt x="1846" y="2856"/>
                    <a:pt x="1220" y="2583"/>
                  </a:cubicBezTo>
                  <a:cubicBezTo>
                    <a:pt x="1846" y="2326"/>
                    <a:pt x="2359" y="1829"/>
                    <a:pt x="2632" y="1187"/>
                  </a:cubicBezTo>
                  <a:close/>
                  <a:moveTo>
                    <a:pt x="2600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397" y="2407"/>
                    <a:pt x="193" y="2407"/>
                  </a:cubicBezTo>
                  <a:cubicBezTo>
                    <a:pt x="97" y="2407"/>
                    <a:pt x="1" y="2487"/>
                    <a:pt x="1" y="2615"/>
                  </a:cubicBezTo>
                  <a:cubicBezTo>
                    <a:pt x="1" y="2727"/>
                    <a:pt x="81" y="2808"/>
                    <a:pt x="193" y="2808"/>
                  </a:cubicBezTo>
                  <a:cubicBezTo>
                    <a:pt x="1429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00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786"/>
                    <a:pt x="3803" y="2808"/>
                    <a:pt x="5006" y="2808"/>
                  </a:cubicBezTo>
                  <a:cubicBezTo>
                    <a:pt x="5135" y="2808"/>
                    <a:pt x="5215" y="2727"/>
                    <a:pt x="5215" y="2615"/>
                  </a:cubicBezTo>
                  <a:cubicBezTo>
                    <a:pt x="5215" y="2487"/>
                    <a:pt x="5135" y="2407"/>
                    <a:pt x="5006" y="2407"/>
                  </a:cubicBezTo>
                  <a:cubicBezTo>
                    <a:pt x="3787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783200" y="117472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99" y="1203"/>
                  </a:moveTo>
                  <a:cubicBezTo>
                    <a:pt x="2872" y="1845"/>
                    <a:pt x="3385" y="2343"/>
                    <a:pt x="4011" y="2599"/>
                  </a:cubicBezTo>
                  <a:cubicBezTo>
                    <a:pt x="3369" y="2856"/>
                    <a:pt x="2872" y="3369"/>
                    <a:pt x="2599" y="4011"/>
                  </a:cubicBezTo>
                  <a:cubicBezTo>
                    <a:pt x="2342" y="3369"/>
                    <a:pt x="1829" y="2856"/>
                    <a:pt x="1203" y="2599"/>
                  </a:cubicBezTo>
                  <a:cubicBezTo>
                    <a:pt x="1845" y="2343"/>
                    <a:pt x="2342" y="1813"/>
                    <a:pt x="2599" y="1203"/>
                  </a:cubicBezTo>
                  <a:close/>
                  <a:moveTo>
                    <a:pt x="2599" y="0"/>
                  </a:moveTo>
                  <a:cubicBezTo>
                    <a:pt x="2487" y="0"/>
                    <a:pt x="2407" y="80"/>
                    <a:pt x="2407" y="193"/>
                  </a:cubicBezTo>
                  <a:cubicBezTo>
                    <a:pt x="2407" y="1412"/>
                    <a:pt x="1396" y="2407"/>
                    <a:pt x="193" y="2407"/>
                  </a:cubicBezTo>
                  <a:cubicBezTo>
                    <a:pt x="80" y="2407"/>
                    <a:pt x="0" y="2487"/>
                    <a:pt x="0" y="2599"/>
                  </a:cubicBezTo>
                  <a:cubicBezTo>
                    <a:pt x="0" y="2712"/>
                    <a:pt x="80" y="2808"/>
                    <a:pt x="193" y="2808"/>
                  </a:cubicBezTo>
                  <a:cubicBezTo>
                    <a:pt x="1412" y="2808"/>
                    <a:pt x="2407" y="3803"/>
                    <a:pt x="2407" y="5006"/>
                  </a:cubicBezTo>
                  <a:cubicBezTo>
                    <a:pt x="2407" y="5134"/>
                    <a:pt x="2487" y="5214"/>
                    <a:pt x="2599" y="5214"/>
                  </a:cubicBezTo>
                  <a:cubicBezTo>
                    <a:pt x="2727" y="5214"/>
                    <a:pt x="2808" y="5134"/>
                    <a:pt x="2808" y="5006"/>
                  </a:cubicBezTo>
                  <a:cubicBezTo>
                    <a:pt x="2808" y="3786"/>
                    <a:pt x="3802" y="2808"/>
                    <a:pt x="5006" y="2808"/>
                  </a:cubicBezTo>
                  <a:cubicBezTo>
                    <a:pt x="5134" y="2808"/>
                    <a:pt x="5214" y="2712"/>
                    <a:pt x="5214" y="2599"/>
                  </a:cubicBezTo>
                  <a:cubicBezTo>
                    <a:pt x="5214" y="2487"/>
                    <a:pt x="5134" y="2407"/>
                    <a:pt x="5006" y="2407"/>
                  </a:cubicBezTo>
                  <a:cubicBezTo>
                    <a:pt x="3786" y="2407"/>
                    <a:pt x="2808" y="1396"/>
                    <a:pt x="2808" y="193"/>
                  </a:cubicBezTo>
                  <a:cubicBezTo>
                    <a:pt x="2808" y="80"/>
                    <a:pt x="2727" y="0"/>
                    <a:pt x="259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2225100" y="189145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3" y="1204"/>
                  </a:moveTo>
                  <a:cubicBezTo>
                    <a:pt x="2840" y="1846"/>
                    <a:pt x="3369" y="2343"/>
                    <a:pt x="3995" y="2616"/>
                  </a:cubicBezTo>
                  <a:cubicBezTo>
                    <a:pt x="3369" y="2873"/>
                    <a:pt x="2872" y="3370"/>
                    <a:pt x="2583" y="4012"/>
                  </a:cubicBezTo>
                  <a:cubicBezTo>
                    <a:pt x="2327" y="3370"/>
                    <a:pt x="1797" y="2873"/>
                    <a:pt x="1188" y="2616"/>
                  </a:cubicBezTo>
                  <a:cubicBezTo>
                    <a:pt x="1829" y="2343"/>
                    <a:pt x="2327" y="1830"/>
                    <a:pt x="2583" y="1204"/>
                  </a:cubicBezTo>
                  <a:close/>
                  <a:moveTo>
                    <a:pt x="2599" y="1"/>
                  </a:moveTo>
                  <a:cubicBezTo>
                    <a:pt x="2487" y="1"/>
                    <a:pt x="2407" y="81"/>
                    <a:pt x="2407" y="209"/>
                  </a:cubicBezTo>
                  <a:cubicBezTo>
                    <a:pt x="2407" y="1429"/>
                    <a:pt x="1396" y="2407"/>
                    <a:pt x="193" y="2407"/>
                  </a:cubicBezTo>
                  <a:cubicBezTo>
                    <a:pt x="81" y="2407"/>
                    <a:pt x="0" y="2488"/>
                    <a:pt x="0" y="2616"/>
                  </a:cubicBezTo>
                  <a:cubicBezTo>
                    <a:pt x="0" y="2728"/>
                    <a:pt x="81" y="2808"/>
                    <a:pt x="193" y="2808"/>
                  </a:cubicBezTo>
                  <a:cubicBezTo>
                    <a:pt x="1428" y="2808"/>
                    <a:pt x="2407" y="3819"/>
                    <a:pt x="2407" y="5022"/>
                  </a:cubicBezTo>
                  <a:cubicBezTo>
                    <a:pt x="2407" y="5135"/>
                    <a:pt x="2487" y="5215"/>
                    <a:pt x="2599" y="5215"/>
                  </a:cubicBezTo>
                  <a:cubicBezTo>
                    <a:pt x="2728" y="5215"/>
                    <a:pt x="2808" y="5135"/>
                    <a:pt x="2808" y="5022"/>
                  </a:cubicBezTo>
                  <a:cubicBezTo>
                    <a:pt x="2808" y="3787"/>
                    <a:pt x="3803" y="2808"/>
                    <a:pt x="5006" y="2808"/>
                  </a:cubicBezTo>
                  <a:cubicBezTo>
                    <a:pt x="5134" y="2808"/>
                    <a:pt x="5214" y="2728"/>
                    <a:pt x="5214" y="2616"/>
                  </a:cubicBezTo>
                  <a:cubicBezTo>
                    <a:pt x="5214" y="2488"/>
                    <a:pt x="5118" y="2407"/>
                    <a:pt x="5006" y="2407"/>
                  </a:cubicBezTo>
                  <a:cubicBezTo>
                    <a:pt x="3787" y="2407"/>
                    <a:pt x="2808" y="1413"/>
                    <a:pt x="2808" y="209"/>
                  </a:cubicBezTo>
                  <a:cubicBezTo>
                    <a:pt x="2808" y="81"/>
                    <a:pt x="2728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562600" y="164840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3" y="1220"/>
                  </a:moveTo>
                  <a:cubicBezTo>
                    <a:pt x="2840" y="1862"/>
                    <a:pt x="3369" y="2359"/>
                    <a:pt x="3995" y="2632"/>
                  </a:cubicBezTo>
                  <a:cubicBezTo>
                    <a:pt x="3369" y="2888"/>
                    <a:pt x="2872" y="3386"/>
                    <a:pt x="2583" y="4027"/>
                  </a:cubicBezTo>
                  <a:cubicBezTo>
                    <a:pt x="2326" y="3386"/>
                    <a:pt x="1797" y="2888"/>
                    <a:pt x="1171" y="2632"/>
                  </a:cubicBezTo>
                  <a:cubicBezTo>
                    <a:pt x="1829" y="2359"/>
                    <a:pt x="2326" y="1846"/>
                    <a:pt x="2583" y="1220"/>
                  </a:cubicBezTo>
                  <a:close/>
                  <a:moveTo>
                    <a:pt x="2599" y="1"/>
                  </a:moveTo>
                  <a:cubicBezTo>
                    <a:pt x="2487" y="1"/>
                    <a:pt x="2407" y="81"/>
                    <a:pt x="2407" y="193"/>
                  </a:cubicBezTo>
                  <a:cubicBezTo>
                    <a:pt x="2407" y="1428"/>
                    <a:pt x="1396" y="2407"/>
                    <a:pt x="193" y="2407"/>
                  </a:cubicBezTo>
                  <a:cubicBezTo>
                    <a:pt x="80" y="2407"/>
                    <a:pt x="0" y="2487"/>
                    <a:pt x="0" y="2600"/>
                  </a:cubicBezTo>
                  <a:cubicBezTo>
                    <a:pt x="0" y="2728"/>
                    <a:pt x="80" y="2808"/>
                    <a:pt x="193" y="2808"/>
                  </a:cubicBezTo>
                  <a:cubicBezTo>
                    <a:pt x="1428" y="2808"/>
                    <a:pt x="2407" y="3803"/>
                    <a:pt x="2407" y="5006"/>
                  </a:cubicBezTo>
                  <a:cubicBezTo>
                    <a:pt x="2407" y="5134"/>
                    <a:pt x="2487" y="5215"/>
                    <a:pt x="2599" y="5215"/>
                  </a:cubicBezTo>
                  <a:cubicBezTo>
                    <a:pt x="2728" y="5215"/>
                    <a:pt x="2808" y="5134"/>
                    <a:pt x="2808" y="5006"/>
                  </a:cubicBezTo>
                  <a:cubicBezTo>
                    <a:pt x="2808" y="3787"/>
                    <a:pt x="3802" y="2808"/>
                    <a:pt x="5006" y="2808"/>
                  </a:cubicBezTo>
                  <a:cubicBezTo>
                    <a:pt x="5134" y="2808"/>
                    <a:pt x="5214" y="2728"/>
                    <a:pt x="5214" y="2600"/>
                  </a:cubicBezTo>
                  <a:cubicBezTo>
                    <a:pt x="5214" y="2487"/>
                    <a:pt x="5118" y="2407"/>
                    <a:pt x="5006" y="2407"/>
                  </a:cubicBezTo>
                  <a:cubicBezTo>
                    <a:pt x="3786" y="2407"/>
                    <a:pt x="2808" y="1396"/>
                    <a:pt x="2808" y="193"/>
                  </a:cubicBezTo>
                  <a:cubicBezTo>
                    <a:pt x="2808" y="81"/>
                    <a:pt x="2728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1876950" y="17085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6" y="1123"/>
                  </a:moveTo>
                  <a:cubicBezTo>
                    <a:pt x="2391" y="1588"/>
                    <a:pt x="2760" y="1957"/>
                    <a:pt x="3209" y="2166"/>
                  </a:cubicBezTo>
                  <a:cubicBezTo>
                    <a:pt x="2760" y="2374"/>
                    <a:pt x="2375" y="2743"/>
                    <a:pt x="2166" y="3209"/>
                  </a:cubicBezTo>
                  <a:cubicBezTo>
                    <a:pt x="1958" y="2743"/>
                    <a:pt x="1589" y="2358"/>
                    <a:pt x="1124" y="2166"/>
                  </a:cubicBezTo>
                  <a:cubicBezTo>
                    <a:pt x="1573" y="1941"/>
                    <a:pt x="1958" y="1588"/>
                    <a:pt x="2166" y="1123"/>
                  </a:cubicBezTo>
                  <a:close/>
                  <a:moveTo>
                    <a:pt x="2166" y="0"/>
                  </a:moveTo>
                  <a:cubicBezTo>
                    <a:pt x="2054" y="0"/>
                    <a:pt x="1974" y="80"/>
                    <a:pt x="1974" y="193"/>
                  </a:cubicBezTo>
                  <a:cubicBezTo>
                    <a:pt x="1974" y="1155"/>
                    <a:pt x="1188" y="1957"/>
                    <a:pt x="209" y="1957"/>
                  </a:cubicBezTo>
                  <a:cubicBezTo>
                    <a:pt x="81" y="1957"/>
                    <a:pt x="1" y="2038"/>
                    <a:pt x="1" y="2166"/>
                  </a:cubicBezTo>
                  <a:cubicBezTo>
                    <a:pt x="1" y="2278"/>
                    <a:pt x="81" y="2358"/>
                    <a:pt x="209" y="2358"/>
                  </a:cubicBezTo>
                  <a:cubicBezTo>
                    <a:pt x="1172" y="2358"/>
                    <a:pt x="1974" y="3145"/>
                    <a:pt x="1974" y="4123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5" y="4332"/>
                    <a:pt x="2375" y="4252"/>
                    <a:pt x="2375" y="4123"/>
                  </a:cubicBezTo>
                  <a:cubicBezTo>
                    <a:pt x="2375" y="3161"/>
                    <a:pt x="3161" y="2358"/>
                    <a:pt x="4140" y="2358"/>
                  </a:cubicBezTo>
                  <a:cubicBezTo>
                    <a:pt x="4252" y="2358"/>
                    <a:pt x="4332" y="2278"/>
                    <a:pt x="4332" y="2166"/>
                  </a:cubicBezTo>
                  <a:cubicBezTo>
                    <a:pt x="4332" y="2038"/>
                    <a:pt x="4252" y="1957"/>
                    <a:pt x="4140" y="1957"/>
                  </a:cubicBezTo>
                  <a:cubicBezTo>
                    <a:pt x="3177" y="1957"/>
                    <a:pt x="2375" y="1171"/>
                    <a:pt x="2375" y="193"/>
                  </a:cubicBezTo>
                  <a:cubicBezTo>
                    <a:pt x="2375" y="80"/>
                    <a:pt x="2295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235300" y="1249325"/>
              <a:ext cx="253925" cy="318875"/>
            </a:xfrm>
            <a:custGeom>
              <a:rect b="b" l="l" r="r" t="t"/>
              <a:pathLst>
                <a:path extrusionOk="0" h="12755" w="10157">
                  <a:moveTo>
                    <a:pt x="3787" y="0"/>
                  </a:moveTo>
                  <a:cubicBezTo>
                    <a:pt x="3659" y="0"/>
                    <a:pt x="3578" y="81"/>
                    <a:pt x="3578" y="193"/>
                  </a:cubicBezTo>
                  <a:cubicBezTo>
                    <a:pt x="3578" y="2647"/>
                    <a:pt x="2102" y="4749"/>
                    <a:pt x="1" y="5680"/>
                  </a:cubicBezTo>
                  <a:lnTo>
                    <a:pt x="1" y="6113"/>
                  </a:lnTo>
                  <a:cubicBezTo>
                    <a:pt x="1846" y="5375"/>
                    <a:pt x="3258" y="3771"/>
                    <a:pt x="3787" y="1797"/>
                  </a:cubicBezTo>
                  <a:cubicBezTo>
                    <a:pt x="4365" y="4043"/>
                    <a:pt x="6129" y="5808"/>
                    <a:pt x="8359" y="6370"/>
                  </a:cubicBezTo>
                  <a:cubicBezTo>
                    <a:pt x="6113" y="6963"/>
                    <a:pt x="4348" y="8728"/>
                    <a:pt x="3787" y="10942"/>
                  </a:cubicBezTo>
                  <a:cubicBezTo>
                    <a:pt x="3290" y="8985"/>
                    <a:pt x="1862" y="7380"/>
                    <a:pt x="1" y="6642"/>
                  </a:cubicBezTo>
                  <a:lnTo>
                    <a:pt x="1" y="7075"/>
                  </a:lnTo>
                  <a:cubicBezTo>
                    <a:pt x="2102" y="8006"/>
                    <a:pt x="3578" y="10108"/>
                    <a:pt x="3578" y="12546"/>
                  </a:cubicBezTo>
                  <a:cubicBezTo>
                    <a:pt x="3578" y="12675"/>
                    <a:pt x="3659" y="12755"/>
                    <a:pt x="3787" y="12755"/>
                  </a:cubicBezTo>
                  <a:cubicBezTo>
                    <a:pt x="3899" y="12755"/>
                    <a:pt x="3979" y="12675"/>
                    <a:pt x="3979" y="12546"/>
                  </a:cubicBezTo>
                  <a:cubicBezTo>
                    <a:pt x="3979" y="9257"/>
                    <a:pt x="6675" y="6578"/>
                    <a:pt x="9964" y="6578"/>
                  </a:cubicBezTo>
                  <a:cubicBezTo>
                    <a:pt x="10076" y="6578"/>
                    <a:pt x="10156" y="6498"/>
                    <a:pt x="10156" y="6370"/>
                  </a:cubicBezTo>
                  <a:cubicBezTo>
                    <a:pt x="10156" y="6257"/>
                    <a:pt x="10076" y="6177"/>
                    <a:pt x="9964" y="6177"/>
                  </a:cubicBezTo>
                  <a:cubicBezTo>
                    <a:pt x="6675" y="6177"/>
                    <a:pt x="3979" y="3482"/>
                    <a:pt x="3979" y="193"/>
                  </a:cubicBezTo>
                  <a:cubicBezTo>
                    <a:pt x="3979" y="81"/>
                    <a:pt x="3899" y="0"/>
                    <a:pt x="37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410575" y="100145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605"/>
                    <a:pt x="1589" y="1958"/>
                    <a:pt x="1172" y="1958"/>
                  </a:cubicBezTo>
                  <a:cubicBezTo>
                    <a:pt x="739" y="1958"/>
                    <a:pt x="402" y="1605"/>
                    <a:pt x="402" y="1188"/>
                  </a:cubicBezTo>
                  <a:cubicBezTo>
                    <a:pt x="402" y="771"/>
                    <a:pt x="739" y="434"/>
                    <a:pt x="1172" y="434"/>
                  </a:cubicBezTo>
                  <a:close/>
                  <a:moveTo>
                    <a:pt x="1172" y="0"/>
                  </a:moveTo>
                  <a:cubicBezTo>
                    <a:pt x="530" y="0"/>
                    <a:pt x="1" y="530"/>
                    <a:pt x="1" y="1172"/>
                  </a:cubicBezTo>
                  <a:cubicBezTo>
                    <a:pt x="1" y="1813"/>
                    <a:pt x="530" y="2327"/>
                    <a:pt x="1172" y="2327"/>
                  </a:cubicBezTo>
                  <a:cubicBezTo>
                    <a:pt x="1814" y="2327"/>
                    <a:pt x="2327" y="1813"/>
                    <a:pt x="2327" y="1172"/>
                  </a:cubicBezTo>
                  <a:cubicBezTo>
                    <a:pt x="2327" y="530"/>
                    <a:pt x="1814" y="0"/>
                    <a:pt x="11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1268100" y="1294250"/>
              <a:ext cx="46550" cy="83450"/>
            </a:xfrm>
            <a:custGeom>
              <a:rect b="b" l="l" r="r" t="t"/>
              <a:pathLst>
                <a:path extrusionOk="0" h="3338" w="1862">
                  <a:moveTo>
                    <a:pt x="899" y="674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9" y="1412"/>
                    <a:pt x="642" y="1348"/>
                    <a:pt x="578" y="1284"/>
                  </a:cubicBezTo>
                  <a:cubicBezTo>
                    <a:pt x="498" y="1236"/>
                    <a:pt x="482" y="1155"/>
                    <a:pt x="482" y="1027"/>
                  </a:cubicBezTo>
                  <a:cubicBezTo>
                    <a:pt x="482" y="915"/>
                    <a:pt x="514" y="834"/>
                    <a:pt x="594" y="770"/>
                  </a:cubicBezTo>
                  <a:cubicBezTo>
                    <a:pt x="674" y="706"/>
                    <a:pt x="771" y="674"/>
                    <a:pt x="899" y="674"/>
                  </a:cubicBezTo>
                  <a:close/>
                  <a:moveTo>
                    <a:pt x="995" y="1877"/>
                  </a:moveTo>
                  <a:cubicBezTo>
                    <a:pt x="1140" y="1909"/>
                    <a:pt x="1236" y="1974"/>
                    <a:pt x="1316" y="2038"/>
                  </a:cubicBezTo>
                  <a:cubicBezTo>
                    <a:pt x="1396" y="2086"/>
                    <a:pt x="1445" y="2198"/>
                    <a:pt x="1445" y="2294"/>
                  </a:cubicBezTo>
                  <a:cubicBezTo>
                    <a:pt x="1445" y="2439"/>
                    <a:pt x="1396" y="2519"/>
                    <a:pt x="1316" y="2599"/>
                  </a:cubicBezTo>
                  <a:cubicBezTo>
                    <a:pt x="1236" y="2679"/>
                    <a:pt x="1140" y="2695"/>
                    <a:pt x="995" y="2695"/>
                  </a:cubicBezTo>
                  <a:lnTo>
                    <a:pt x="995" y="1877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53"/>
                    <a:pt x="418" y="401"/>
                  </a:cubicBezTo>
                  <a:cubicBezTo>
                    <a:pt x="273" y="465"/>
                    <a:pt x="177" y="546"/>
                    <a:pt x="113" y="674"/>
                  </a:cubicBezTo>
                  <a:cubicBezTo>
                    <a:pt x="33" y="770"/>
                    <a:pt x="1" y="915"/>
                    <a:pt x="1" y="1027"/>
                  </a:cubicBezTo>
                  <a:cubicBezTo>
                    <a:pt x="1" y="1203"/>
                    <a:pt x="33" y="1332"/>
                    <a:pt x="113" y="1444"/>
                  </a:cubicBezTo>
                  <a:cubicBezTo>
                    <a:pt x="193" y="1556"/>
                    <a:pt x="289" y="1637"/>
                    <a:pt x="402" y="1669"/>
                  </a:cubicBezTo>
                  <a:cubicBezTo>
                    <a:pt x="498" y="1717"/>
                    <a:pt x="658" y="1765"/>
                    <a:pt x="851" y="1829"/>
                  </a:cubicBezTo>
                  <a:lnTo>
                    <a:pt x="851" y="2679"/>
                  </a:lnTo>
                  <a:cubicBezTo>
                    <a:pt x="739" y="2647"/>
                    <a:pt x="642" y="2615"/>
                    <a:pt x="578" y="2535"/>
                  </a:cubicBezTo>
                  <a:cubicBezTo>
                    <a:pt x="514" y="2455"/>
                    <a:pt x="450" y="2375"/>
                    <a:pt x="450" y="2278"/>
                  </a:cubicBezTo>
                  <a:lnTo>
                    <a:pt x="1" y="2278"/>
                  </a:lnTo>
                  <a:cubicBezTo>
                    <a:pt x="17" y="2471"/>
                    <a:pt x="97" y="2647"/>
                    <a:pt x="257" y="2792"/>
                  </a:cubicBezTo>
                  <a:cubicBezTo>
                    <a:pt x="418" y="2936"/>
                    <a:pt x="610" y="3016"/>
                    <a:pt x="851" y="3032"/>
                  </a:cubicBezTo>
                  <a:lnTo>
                    <a:pt x="851" y="3337"/>
                  </a:lnTo>
                  <a:lnTo>
                    <a:pt x="979" y="3337"/>
                  </a:lnTo>
                  <a:lnTo>
                    <a:pt x="979" y="3032"/>
                  </a:lnTo>
                  <a:cubicBezTo>
                    <a:pt x="1172" y="3032"/>
                    <a:pt x="1332" y="3000"/>
                    <a:pt x="1461" y="2936"/>
                  </a:cubicBezTo>
                  <a:cubicBezTo>
                    <a:pt x="1605" y="2872"/>
                    <a:pt x="1701" y="2776"/>
                    <a:pt x="1765" y="2679"/>
                  </a:cubicBezTo>
                  <a:cubicBezTo>
                    <a:pt x="1814" y="2551"/>
                    <a:pt x="1862" y="2439"/>
                    <a:pt x="1862" y="2310"/>
                  </a:cubicBezTo>
                  <a:cubicBezTo>
                    <a:pt x="1862" y="2150"/>
                    <a:pt x="1814" y="2006"/>
                    <a:pt x="1733" y="1909"/>
                  </a:cubicBezTo>
                  <a:cubicBezTo>
                    <a:pt x="1653" y="1813"/>
                    <a:pt x="1621" y="1733"/>
                    <a:pt x="1493" y="1669"/>
                  </a:cubicBezTo>
                  <a:cubicBezTo>
                    <a:pt x="1396" y="1637"/>
                    <a:pt x="1236" y="1572"/>
                    <a:pt x="1076" y="1508"/>
                  </a:cubicBezTo>
                  <a:lnTo>
                    <a:pt x="995" y="1492"/>
                  </a:lnTo>
                  <a:lnTo>
                    <a:pt x="995" y="674"/>
                  </a:lnTo>
                  <a:cubicBezTo>
                    <a:pt x="1092" y="690"/>
                    <a:pt x="1204" y="722"/>
                    <a:pt x="1252" y="786"/>
                  </a:cubicBezTo>
                  <a:cubicBezTo>
                    <a:pt x="1316" y="850"/>
                    <a:pt x="1364" y="931"/>
                    <a:pt x="1380" y="1027"/>
                  </a:cubicBezTo>
                  <a:lnTo>
                    <a:pt x="1846" y="1027"/>
                  </a:lnTo>
                  <a:cubicBezTo>
                    <a:pt x="1814" y="834"/>
                    <a:pt x="1733" y="674"/>
                    <a:pt x="1573" y="546"/>
                  </a:cubicBezTo>
                  <a:cubicBezTo>
                    <a:pt x="1445" y="433"/>
                    <a:pt x="1236" y="353"/>
                    <a:pt x="995" y="321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1220375" y="1265375"/>
              <a:ext cx="143200" cy="143200"/>
            </a:xfrm>
            <a:custGeom>
              <a:rect b="b" l="l" r="r" t="t"/>
              <a:pathLst>
                <a:path extrusionOk="0" h="5728" w="5728">
                  <a:moveTo>
                    <a:pt x="2872" y="401"/>
                  </a:moveTo>
                  <a:cubicBezTo>
                    <a:pt x="4236" y="401"/>
                    <a:pt x="5327" y="1508"/>
                    <a:pt x="5327" y="2872"/>
                  </a:cubicBezTo>
                  <a:cubicBezTo>
                    <a:pt x="5327" y="4236"/>
                    <a:pt x="4236" y="5326"/>
                    <a:pt x="2872" y="5326"/>
                  </a:cubicBezTo>
                  <a:cubicBezTo>
                    <a:pt x="1492" y="5326"/>
                    <a:pt x="402" y="4236"/>
                    <a:pt x="402" y="2872"/>
                  </a:cubicBezTo>
                  <a:cubicBezTo>
                    <a:pt x="402" y="1508"/>
                    <a:pt x="1492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44"/>
                    <a:pt x="1284" y="5728"/>
                    <a:pt x="2872" y="5728"/>
                  </a:cubicBezTo>
                  <a:cubicBezTo>
                    <a:pt x="4444" y="5728"/>
                    <a:pt x="5728" y="4444"/>
                    <a:pt x="5728" y="2872"/>
                  </a:cubicBezTo>
                  <a:cubicBezTo>
                    <a:pt x="5728" y="1284"/>
                    <a:pt x="4444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1189900" y="1234875"/>
              <a:ext cx="204575" cy="204575"/>
            </a:xfrm>
            <a:custGeom>
              <a:rect b="b" l="l" r="r" t="t"/>
              <a:pathLst>
                <a:path extrusionOk="0" h="8183" w="8183">
                  <a:moveTo>
                    <a:pt x="4091" y="402"/>
                  </a:moveTo>
                  <a:cubicBezTo>
                    <a:pt x="6113" y="402"/>
                    <a:pt x="7781" y="2054"/>
                    <a:pt x="7781" y="4092"/>
                  </a:cubicBezTo>
                  <a:cubicBezTo>
                    <a:pt x="7781" y="6113"/>
                    <a:pt x="6129" y="7782"/>
                    <a:pt x="4091" y="7782"/>
                  </a:cubicBezTo>
                  <a:cubicBezTo>
                    <a:pt x="2038" y="7782"/>
                    <a:pt x="401" y="6113"/>
                    <a:pt x="401" y="4092"/>
                  </a:cubicBezTo>
                  <a:cubicBezTo>
                    <a:pt x="401" y="2054"/>
                    <a:pt x="2054" y="402"/>
                    <a:pt x="4091" y="402"/>
                  </a:cubicBezTo>
                  <a:close/>
                  <a:moveTo>
                    <a:pt x="4091" y="1"/>
                  </a:moveTo>
                  <a:cubicBezTo>
                    <a:pt x="1813" y="1"/>
                    <a:pt x="0" y="1846"/>
                    <a:pt x="0" y="4092"/>
                  </a:cubicBezTo>
                  <a:cubicBezTo>
                    <a:pt x="0" y="6338"/>
                    <a:pt x="1829" y="8183"/>
                    <a:pt x="4091" y="8183"/>
                  </a:cubicBezTo>
                  <a:cubicBezTo>
                    <a:pt x="6337" y="8183"/>
                    <a:pt x="8182" y="6338"/>
                    <a:pt x="8182" y="4092"/>
                  </a:cubicBezTo>
                  <a:cubicBezTo>
                    <a:pt x="8182" y="1846"/>
                    <a:pt x="6353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1034675" y="1179125"/>
              <a:ext cx="513400" cy="435200"/>
            </a:xfrm>
            <a:custGeom>
              <a:rect b="b" l="l" r="r" t="t"/>
              <a:pathLst>
                <a:path extrusionOk="0" h="17408" w="20536">
                  <a:moveTo>
                    <a:pt x="17119" y="402"/>
                  </a:moveTo>
                  <a:cubicBezTo>
                    <a:pt x="18803" y="402"/>
                    <a:pt x="20151" y="1765"/>
                    <a:pt x="20151" y="3450"/>
                  </a:cubicBezTo>
                  <a:lnTo>
                    <a:pt x="20151" y="11488"/>
                  </a:lnTo>
                  <a:lnTo>
                    <a:pt x="433" y="11488"/>
                  </a:lnTo>
                  <a:lnTo>
                    <a:pt x="433" y="3450"/>
                  </a:lnTo>
                  <a:cubicBezTo>
                    <a:pt x="433" y="1765"/>
                    <a:pt x="1797" y="402"/>
                    <a:pt x="3482" y="402"/>
                  </a:cubicBezTo>
                  <a:close/>
                  <a:moveTo>
                    <a:pt x="20135" y="11905"/>
                  </a:moveTo>
                  <a:cubicBezTo>
                    <a:pt x="20103" y="13557"/>
                    <a:pt x="18739" y="14857"/>
                    <a:pt x="17087" y="14857"/>
                  </a:cubicBezTo>
                  <a:lnTo>
                    <a:pt x="3482" y="14857"/>
                  </a:lnTo>
                  <a:cubicBezTo>
                    <a:pt x="1829" y="14857"/>
                    <a:pt x="482" y="13541"/>
                    <a:pt x="433" y="11905"/>
                  </a:cubicBezTo>
                  <a:close/>
                  <a:moveTo>
                    <a:pt x="12354" y="15258"/>
                  </a:moveTo>
                  <a:lnTo>
                    <a:pt x="12354" y="16878"/>
                  </a:lnTo>
                  <a:lnTo>
                    <a:pt x="8247" y="16878"/>
                  </a:lnTo>
                  <a:lnTo>
                    <a:pt x="8247" y="15258"/>
                  </a:lnTo>
                  <a:close/>
                  <a:moveTo>
                    <a:pt x="3450" y="1"/>
                  </a:moveTo>
                  <a:cubicBezTo>
                    <a:pt x="1557" y="1"/>
                    <a:pt x="0" y="1541"/>
                    <a:pt x="0" y="3450"/>
                  </a:cubicBezTo>
                  <a:lnTo>
                    <a:pt x="0" y="11809"/>
                  </a:lnTo>
                  <a:cubicBezTo>
                    <a:pt x="0" y="13718"/>
                    <a:pt x="1557" y="15258"/>
                    <a:pt x="3450" y="15258"/>
                  </a:cubicBezTo>
                  <a:lnTo>
                    <a:pt x="7846" y="15258"/>
                  </a:lnTo>
                  <a:lnTo>
                    <a:pt x="7846" y="17007"/>
                  </a:lnTo>
                  <a:lnTo>
                    <a:pt x="6402" y="17007"/>
                  </a:lnTo>
                  <a:cubicBezTo>
                    <a:pt x="6289" y="17007"/>
                    <a:pt x="6209" y="17087"/>
                    <a:pt x="6209" y="17199"/>
                  </a:cubicBezTo>
                  <a:cubicBezTo>
                    <a:pt x="6209" y="17328"/>
                    <a:pt x="6289" y="17408"/>
                    <a:pt x="6402" y="17408"/>
                  </a:cubicBezTo>
                  <a:lnTo>
                    <a:pt x="14199" y="17408"/>
                  </a:lnTo>
                  <a:cubicBezTo>
                    <a:pt x="14311" y="17408"/>
                    <a:pt x="14391" y="17296"/>
                    <a:pt x="14391" y="17199"/>
                  </a:cubicBezTo>
                  <a:cubicBezTo>
                    <a:pt x="14391" y="17087"/>
                    <a:pt x="14311" y="17007"/>
                    <a:pt x="14183" y="17007"/>
                  </a:cubicBezTo>
                  <a:lnTo>
                    <a:pt x="12739" y="17007"/>
                  </a:lnTo>
                  <a:lnTo>
                    <a:pt x="12739" y="15258"/>
                  </a:lnTo>
                  <a:lnTo>
                    <a:pt x="17087" y="15258"/>
                  </a:lnTo>
                  <a:cubicBezTo>
                    <a:pt x="18996" y="15258"/>
                    <a:pt x="20536" y="13718"/>
                    <a:pt x="20536" y="11809"/>
                  </a:cubicBezTo>
                  <a:lnTo>
                    <a:pt x="20536" y="3450"/>
                  </a:lnTo>
                  <a:cubicBezTo>
                    <a:pt x="20536" y="1541"/>
                    <a:pt x="18996" y="1"/>
                    <a:pt x="170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1274125" y="1493575"/>
              <a:ext cx="36125" cy="35725"/>
            </a:xfrm>
            <a:custGeom>
              <a:rect b="b" l="l" r="r" t="t"/>
              <a:pathLst>
                <a:path extrusionOk="0" h="1429" w="1445">
                  <a:moveTo>
                    <a:pt x="722" y="1"/>
                  </a:moveTo>
                  <a:cubicBezTo>
                    <a:pt x="321" y="1"/>
                    <a:pt x="0" y="306"/>
                    <a:pt x="0" y="707"/>
                  </a:cubicBezTo>
                  <a:cubicBezTo>
                    <a:pt x="0" y="1108"/>
                    <a:pt x="321" y="1429"/>
                    <a:pt x="722" y="1429"/>
                  </a:cubicBezTo>
                  <a:cubicBezTo>
                    <a:pt x="1123" y="1429"/>
                    <a:pt x="1444" y="1108"/>
                    <a:pt x="1444" y="707"/>
                  </a:cubicBezTo>
                  <a:cubicBezTo>
                    <a:pt x="1444" y="306"/>
                    <a:pt x="1123" y="1"/>
                    <a:pt x="72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2066675" y="1476325"/>
              <a:ext cx="289200" cy="237475"/>
            </a:xfrm>
            <a:custGeom>
              <a:rect b="b" l="l" r="r" t="t"/>
              <a:pathLst>
                <a:path extrusionOk="0" h="9499" w="11568">
                  <a:moveTo>
                    <a:pt x="7877" y="290"/>
                  </a:moveTo>
                  <a:cubicBezTo>
                    <a:pt x="8519" y="290"/>
                    <a:pt x="9097" y="530"/>
                    <a:pt x="9498" y="947"/>
                  </a:cubicBezTo>
                  <a:cubicBezTo>
                    <a:pt x="9540" y="979"/>
                    <a:pt x="9595" y="1003"/>
                    <a:pt x="9646" y="1003"/>
                  </a:cubicBezTo>
                  <a:cubicBezTo>
                    <a:pt x="9674" y="1003"/>
                    <a:pt x="9700" y="996"/>
                    <a:pt x="9722" y="980"/>
                  </a:cubicBezTo>
                  <a:lnTo>
                    <a:pt x="10332" y="707"/>
                  </a:lnTo>
                  <a:lnTo>
                    <a:pt x="10605" y="578"/>
                  </a:lnTo>
                  <a:lnTo>
                    <a:pt x="10605" y="578"/>
                  </a:lnTo>
                  <a:cubicBezTo>
                    <a:pt x="10428" y="803"/>
                    <a:pt x="10172" y="1060"/>
                    <a:pt x="9979" y="1204"/>
                  </a:cubicBezTo>
                  <a:cubicBezTo>
                    <a:pt x="9947" y="1236"/>
                    <a:pt x="9931" y="1284"/>
                    <a:pt x="9899" y="1316"/>
                  </a:cubicBezTo>
                  <a:lnTo>
                    <a:pt x="9899" y="1365"/>
                  </a:lnTo>
                  <a:cubicBezTo>
                    <a:pt x="9899" y="1429"/>
                    <a:pt x="9899" y="1477"/>
                    <a:pt x="9947" y="1525"/>
                  </a:cubicBezTo>
                  <a:cubicBezTo>
                    <a:pt x="9979" y="1573"/>
                    <a:pt x="10027" y="1605"/>
                    <a:pt x="10091" y="1605"/>
                  </a:cubicBezTo>
                  <a:cubicBezTo>
                    <a:pt x="10091" y="1605"/>
                    <a:pt x="10108" y="1607"/>
                    <a:pt x="10140" y="1607"/>
                  </a:cubicBezTo>
                  <a:cubicBezTo>
                    <a:pt x="10217" y="1607"/>
                    <a:pt x="10383" y="1598"/>
                    <a:pt x="10589" y="1541"/>
                  </a:cubicBezTo>
                  <a:cubicBezTo>
                    <a:pt x="10653" y="1525"/>
                    <a:pt x="10733" y="1509"/>
                    <a:pt x="10829" y="1461"/>
                  </a:cubicBezTo>
                  <a:lnTo>
                    <a:pt x="10829" y="1461"/>
                  </a:lnTo>
                  <a:cubicBezTo>
                    <a:pt x="10749" y="1541"/>
                    <a:pt x="10685" y="1637"/>
                    <a:pt x="10589" y="1718"/>
                  </a:cubicBezTo>
                  <a:cubicBezTo>
                    <a:pt x="10332" y="1990"/>
                    <a:pt x="10172" y="2103"/>
                    <a:pt x="10107" y="2151"/>
                  </a:cubicBezTo>
                  <a:cubicBezTo>
                    <a:pt x="10027" y="2167"/>
                    <a:pt x="9963" y="2247"/>
                    <a:pt x="9963" y="2327"/>
                  </a:cubicBezTo>
                  <a:cubicBezTo>
                    <a:pt x="9867" y="5456"/>
                    <a:pt x="7781" y="8729"/>
                    <a:pt x="4011" y="8921"/>
                  </a:cubicBezTo>
                  <a:cubicBezTo>
                    <a:pt x="3869" y="8937"/>
                    <a:pt x="3727" y="8944"/>
                    <a:pt x="3586" y="8944"/>
                  </a:cubicBezTo>
                  <a:cubicBezTo>
                    <a:pt x="2698" y="8944"/>
                    <a:pt x="1811" y="8649"/>
                    <a:pt x="995" y="8151"/>
                  </a:cubicBezTo>
                  <a:cubicBezTo>
                    <a:pt x="1123" y="8151"/>
                    <a:pt x="1219" y="8167"/>
                    <a:pt x="1348" y="8167"/>
                  </a:cubicBezTo>
                  <a:cubicBezTo>
                    <a:pt x="2118" y="8167"/>
                    <a:pt x="2920" y="7878"/>
                    <a:pt x="3626" y="7349"/>
                  </a:cubicBezTo>
                  <a:cubicBezTo>
                    <a:pt x="3690" y="7301"/>
                    <a:pt x="3706" y="7220"/>
                    <a:pt x="3706" y="7140"/>
                  </a:cubicBezTo>
                  <a:cubicBezTo>
                    <a:pt x="3690" y="7060"/>
                    <a:pt x="3642" y="6996"/>
                    <a:pt x="3562" y="6980"/>
                  </a:cubicBezTo>
                  <a:cubicBezTo>
                    <a:pt x="3080" y="6835"/>
                    <a:pt x="1813" y="6386"/>
                    <a:pt x="1621" y="5761"/>
                  </a:cubicBezTo>
                  <a:lnTo>
                    <a:pt x="2439" y="5744"/>
                  </a:lnTo>
                  <a:cubicBezTo>
                    <a:pt x="2551" y="5744"/>
                    <a:pt x="2615" y="5664"/>
                    <a:pt x="2647" y="5552"/>
                  </a:cubicBezTo>
                  <a:cubicBezTo>
                    <a:pt x="2663" y="5456"/>
                    <a:pt x="2599" y="5375"/>
                    <a:pt x="2503" y="5343"/>
                  </a:cubicBezTo>
                  <a:cubicBezTo>
                    <a:pt x="2503" y="5343"/>
                    <a:pt x="1877" y="5135"/>
                    <a:pt x="1556" y="4862"/>
                  </a:cubicBezTo>
                  <a:cubicBezTo>
                    <a:pt x="1075" y="4429"/>
                    <a:pt x="818" y="3899"/>
                    <a:pt x="786" y="3547"/>
                  </a:cubicBezTo>
                  <a:lnTo>
                    <a:pt x="786" y="3547"/>
                  </a:lnTo>
                  <a:cubicBezTo>
                    <a:pt x="834" y="3579"/>
                    <a:pt x="899" y="3595"/>
                    <a:pt x="979" y="3627"/>
                  </a:cubicBezTo>
                  <a:cubicBezTo>
                    <a:pt x="1248" y="3729"/>
                    <a:pt x="1497" y="3740"/>
                    <a:pt x="1594" y="3740"/>
                  </a:cubicBezTo>
                  <a:cubicBezTo>
                    <a:pt x="1619" y="3740"/>
                    <a:pt x="1633" y="3739"/>
                    <a:pt x="1637" y="3739"/>
                  </a:cubicBezTo>
                  <a:cubicBezTo>
                    <a:pt x="1717" y="3739"/>
                    <a:pt x="1797" y="3675"/>
                    <a:pt x="1829" y="3595"/>
                  </a:cubicBezTo>
                  <a:cubicBezTo>
                    <a:pt x="1845" y="3514"/>
                    <a:pt x="1829" y="3418"/>
                    <a:pt x="1749" y="3370"/>
                  </a:cubicBezTo>
                  <a:cubicBezTo>
                    <a:pt x="1588" y="3258"/>
                    <a:pt x="1123" y="2873"/>
                    <a:pt x="979" y="2504"/>
                  </a:cubicBezTo>
                  <a:cubicBezTo>
                    <a:pt x="786" y="1942"/>
                    <a:pt x="802" y="1268"/>
                    <a:pt x="947" y="867"/>
                  </a:cubicBezTo>
                  <a:lnTo>
                    <a:pt x="947" y="867"/>
                  </a:lnTo>
                  <a:cubicBezTo>
                    <a:pt x="1187" y="1172"/>
                    <a:pt x="1685" y="1653"/>
                    <a:pt x="2808" y="2215"/>
                  </a:cubicBezTo>
                  <a:cubicBezTo>
                    <a:pt x="3786" y="2712"/>
                    <a:pt x="4813" y="3017"/>
                    <a:pt x="5615" y="3049"/>
                  </a:cubicBezTo>
                  <a:cubicBezTo>
                    <a:pt x="5631" y="3065"/>
                    <a:pt x="5680" y="3065"/>
                    <a:pt x="5696" y="3065"/>
                  </a:cubicBezTo>
                  <a:cubicBezTo>
                    <a:pt x="5792" y="3065"/>
                    <a:pt x="5888" y="2969"/>
                    <a:pt x="5888" y="2857"/>
                  </a:cubicBezTo>
                  <a:cubicBezTo>
                    <a:pt x="5888" y="2809"/>
                    <a:pt x="5888" y="2792"/>
                    <a:pt x="5872" y="2744"/>
                  </a:cubicBezTo>
                  <a:cubicBezTo>
                    <a:pt x="5840" y="2584"/>
                    <a:pt x="5792" y="2295"/>
                    <a:pt x="5792" y="2087"/>
                  </a:cubicBezTo>
                  <a:cubicBezTo>
                    <a:pt x="5792" y="1092"/>
                    <a:pt x="6738" y="290"/>
                    <a:pt x="7877" y="290"/>
                  </a:cubicBezTo>
                  <a:close/>
                  <a:moveTo>
                    <a:pt x="7894" y="1"/>
                  </a:moveTo>
                  <a:cubicBezTo>
                    <a:pt x="6514" y="1"/>
                    <a:pt x="5407" y="980"/>
                    <a:pt x="5407" y="2199"/>
                  </a:cubicBezTo>
                  <a:cubicBezTo>
                    <a:pt x="5407" y="2327"/>
                    <a:pt x="5423" y="2552"/>
                    <a:pt x="5455" y="2744"/>
                  </a:cubicBezTo>
                  <a:cubicBezTo>
                    <a:pt x="4749" y="2664"/>
                    <a:pt x="3851" y="2391"/>
                    <a:pt x="3000" y="1958"/>
                  </a:cubicBezTo>
                  <a:cubicBezTo>
                    <a:pt x="1332" y="1124"/>
                    <a:pt x="1155" y="546"/>
                    <a:pt x="1155" y="546"/>
                  </a:cubicBezTo>
                  <a:cubicBezTo>
                    <a:pt x="1139" y="466"/>
                    <a:pt x="1091" y="402"/>
                    <a:pt x="1011" y="386"/>
                  </a:cubicBezTo>
                  <a:cubicBezTo>
                    <a:pt x="993" y="377"/>
                    <a:pt x="973" y="373"/>
                    <a:pt x="952" y="373"/>
                  </a:cubicBezTo>
                  <a:cubicBezTo>
                    <a:pt x="898" y="373"/>
                    <a:pt x="841" y="399"/>
                    <a:pt x="818" y="434"/>
                  </a:cubicBezTo>
                  <a:cubicBezTo>
                    <a:pt x="481" y="803"/>
                    <a:pt x="321" y="1910"/>
                    <a:pt x="642" y="2760"/>
                  </a:cubicBezTo>
                  <a:cubicBezTo>
                    <a:pt x="722" y="2969"/>
                    <a:pt x="834" y="3161"/>
                    <a:pt x="979" y="3322"/>
                  </a:cubicBezTo>
                  <a:cubicBezTo>
                    <a:pt x="834" y="3274"/>
                    <a:pt x="786" y="3226"/>
                    <a:pt x="786" y="3226"/>
                  </a:cubicBezTo>
                  <a:cubicBezTo>
                    <a:pt x="752" y="3203"/>
                    <a:pt x="702" y="3180"/>
                    <a:pt x="653" y="3180"/>
                  </a:cubicBezTo>
                  <a:cubicBezTo>
                    <a:pt x="633" y="3180"/>
                    <a:pt x="613" y="3184"/>
                    <a:pt x="594" y="3194"/>
                  </a:cubicBezTo>
                  <a:cubicBezTo>
                    <a:pt x="546" y="3210"/>
                    <a:pt x="481" y="3242"/>
                    <a:pt x="465" y="3306"/>
                  </a:cubicBezTo>
                  <a:cubicBezTo>
                    <a:pt x="241" y="3835"/>
                    <a:pt x="626" y="4686"/>
                    <a:pt x="1316" y="5311"/>
                  </a:cubicBezTo>
                  <a:cubicBezTo>
                    <a:pt x="1396" y="5392"/>
                    <a:pt x="1508" y="5456"/>
                    <a:pt x="1604" y="5520"/>
                  </a:cubicBezTo>
                  <a:lnTo>
                    <a:pt x="1444" y="5520"/>
                  </a:lnTo>
                  <a:cubicBezTo>
                    <a:pt x="1348" y="5520"/>
                    <a:pt x="1268" y="5600"/>
                    <a:pt x="1235" y="5696"/>
                  </a:cubicBezTo>
                  <a:cubicBezTo>
                    <a:pt x="1187" y="6579"/>
                    <a:pt x="2423" y="7140"/>
                    <a:pt x="3113" y="7381"/>
                  </a:cubicBezTo>
                  <a:cubicBezTo>
                    <a:pt x="2567" y="7718"/>
                    <a:pt x="1990" y="7894"/>
                    <a:pt x="1396" y="7894"/>
                  </a:cubicBezTo>
                  <a:cubicBezTo>
                    <a:pt x="1027" y="7894"/>
                    <a:pt x="642" y="7846"/>
                    <a:pt x="273" y="7734"/>
                  </a:cubicBezTo>
                  <a:cubicBezTo>
                    <a:pt x="260" y="7732"/>
                    <a:pt x="248" y="7731"/>
                    <a:pt x="236" y="7731"/>
                  </a:cubicBezTo>
                  <a:cubicBezTo>
                    <a:pt x="156" y="7731"/>
                    <a:pt x="88" y="7776"/>
                    <a:pt x="32" y="7846"/>
                  </a:cubicBezTo>
                  <a:cubicBezTo>
                    <a:pt x="0" y="7926"/>
                    <a:pt x="16" y="8023"/>
                    <a:pt x="80" y="8087"/>
                  </a:cubicBezTo>
                  <a:cubicBezTo>
                    <a:pt x="1203" y="9001"/>
                    <a:pt x="2519" y="9499"/>
                    <a:pt x="3802" y="9499"/>
                  </a:cubicBezTo>
                  <a:cubicBezTo>
                    <a:pt x="3835" y="9370"/>
                    <a:pt x="3931" y="9370"/>
                    <a:pt x="4011" y="9370"/>
                  </a:cubicBezTo>
                  <a:cubicBezTo>
                    <a:pt x="7974" y="9162"/>
                    <a:pt x="10188" y="5777"/>
                    <a:pt x="10348" y="2504"/>
                  </a:cubicBezTo>
                  <a:cubicBezTo>
                    <a:pt x="10444" y="2440"/>
                    <a:pt x="10605" y="2311"/>
                    <a:pt x="10862" y="2038"/>
                  </a:cubicBezTo>
                  <a:cubicBezTo>
                    <a:pt x="11263" y="1637"/>
                    <a:pt x="11535" y="1188"/>
                    <a:pt x="11535" y="1156"/>
                  </a:cubicBezTo>
                  <a:cubicBezTo>
                    <a:pt x="11567" y="1076"/>
                    <a:pt x="11551" y="996"/>
                    <a:pt x="11503" y="947"/>
                  </a:cubicBezTo>
                  <a:cubicBezTo>
                    <a:pt x="11482" y="905"/>
                    <a:pt x="11432" y="883"/>
                    <a:pt x="11377" y="883"/>
                  </a:cubicBezTo>
                  <a:cubicBezTo>
                    <a:pt x="11350" y="883"/>
                    <a:pt x="11321" y="889"/>
                    <a:pt x="11295" y="899"/>
                  </a:cubicBezTo>
                  <a:cubicBezTo>
                    <a:pt x="11166" y="947"/>
                    <a:pt x="10910" y="1060"/>
                    <a:pt x="10701" y="1140"/>
                  </a:cubicBezTo>
                  <a:cubicBezTo>
                    <a:pt x="10926" y="915"/>
                    <a:pt x="11134" y="659"/>
                    <a:pt x="11182" y="482"/>
                  </a:cubicBezTo>
                  <a:cubicBezTo>
                    <a:pt x="11231" y="386"/>
                    <a:pt x="11214" y="274"/>
                    <a:pt x="11166" y="193"/>
                  </a:cubicBezTo>
                  <a:cubicBezTo>
                    <a:pt x="11166" y="177"/>
                    <a:pt x="11150" y="177"/>
                    <a:pt x="11134" y="161"/>
                  </a:cubicBezTo>
                  <a:lnTo>
                    <a:pt x="11102" y="161"/>
                  </a:lnTo>
                  <a:lnTo>
                    <a:pt x="11086" y="145"/>
                  </a:lnTo>
                  <a:lnTo>
                    <a:pt x="10926" y="145"/>
                  </a:lnTo>
                  <a:lnTo>
                    <a:pt x="10188" y="466"/>
                  </a:lnTo>
                  <a:lnTo>
                    <a:pt x="9706" y="675"/>
                  </a:lnTo>
                  <a:cubicBezTo>
                    <a:pt x="9241" y="242"/>
                    <a:pt x="8583" y="1"/>
                    <a:pt x="789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682925" y="858250"/>
              <a:ext cx="321700" cy="218625"/>
            </a:xfrm>
            <a:custGeom>
              <a:rect b="b" l="l" r="r" t="t"/>
              <a:pathLst>
                <a:path extrusionOk="0" h="8745" w="12868">
                  <a:moveTo>
                    <a:pt x="12033" y="1"/>
                  </a:moveTo>
                  <a:cubicBezTo>
                    <a:pt x="12322" y="691"/>
                    <a:pt x="12498" y="1477"/>
                    <a:pt x="12498" y="2295"/>
                  </a:cubicBezTo>
                  <a:cubicBezTo>
                    <a:pt x="12498" y="5632"/>
                    <a:pt x="9787" y="8344"/>
                    <a:pt x="6450" y="8344"/>
                  </a:cubicBezTo>
                  <a:cubicBezTo>
                    <a:pt x="5407" y="8344"/>
                    <a:pt x="4364" y="8055"/>
                    <a:pt x="3450" y="7541"/>
                  </a:cubicBezTo>
                  <a:cubicBezTo>
                    <a:pt x="3401" y="7525"/>
                    <a:pt x="3385" y="7525"/>
                    <a:pt x="3353" y="7525"/>
                  </a:cubicBezTo>
                  <a:cubicBezTo>
                    <a:pt x="3321" y="7525"/>
                    <a:pt x="3305" y="7525"/>
                    <a:pt x="3289" y="7541"/>
                  </a:cubicBezTo>
                  <a:lnTo>
                    <a:pt x="1187" y="8263"/>
                  </a:lnTo>
                  <a:lnTo>
                    <a:pt x="1621" y="6033"/>
                  </a:lnTo>
                  <a:cubicBezTo>
                    <a:pt x="1637" y="5969"/>
                    <a:pt x="1621" y="5921"/>
                    <a:pt x="1588" y="5873"/>
                  </a:cubicBezTo>
                  <a:cubicBezTo>
                    <a:pt x="818" y="4830"/>
                    <a:pt x="417" y="3611"/>
                    <a:pt x="417" y="2327"/>
                  </a:cubicBezTo>
                  <a:cubicBezTo>
                    <a:pt x="417" y="1509"/>
                    <a:pt x="578" y="723"/>
                    <a:pt x="883" y="17"/>
                  </a:cubicBezTo>
                  <a:lnTo>
                    <a:pt x="465" y="17"/>
                  </a:lnTo>
                  <a:cubicBezTo>
                    <a:pt x="177" y="739"/>
                    <a:pt x="32" y="1525"/>
                    <a:pt x="32" y="2327"/>
                  </a:cubicBezTo>
                  <a:cubicBezTo>
                    <a:pt x="0" y="3675"/>
                    <a:pt x="401" y="4958"/>
                    <a:pt x="1187" y="6033"/>
                  </a:cubicBezTo>
                  <a:lnTo>
                    <a:pt x="690" y="8520"/>
                  </a:lnTo>
                  <a:cubicBezTo>
                    <a:pt x="674" y="8600"/>
                    <a:pt x="722" y="8664"/>
                    <a:pt x="754" y="8697"/>
                  </a:cubicBezTo>
                  <a:cubicBezTo>
                    <a:pt x="802" y="8745"/>
                    <a:pt x="834" y="8745"/>
                    <a:pt x="899" y="8745"/>
                  </a:cubicBezTo>
                  <a:cubicBezTo>
                    <a:pt x="915" y="8745"/>
                    <a:pt x="947" y="8745"/>
                    <a:pt x="963" y="8729"/>
                  </a:cubicBezTo>
                  <a:lnTo>
                    <a:pt x="3305" y="7926"/>
                  </a:lnTo>
                  <a:cubicBezTo>
                    <a:pt x="4268" y="8456"/>
                    <a:pt x="5327" y="8745"/>
                    <a:pt x="6434" y="8745"/>
                  </a:cubicBezTo>
                  <a:cubicBezTo>
                    <a:pt x="9979" y="8745"/>
                    <a:pt x="12867" y="5857"/>
                    <a:pt x="12867" y="2295"/>
                  </a:cubicBezTo>
                  <a:cubicBezTo>
                    <a:pt x="12867" y="1477"/>
                    <a:pt x="12707" y="723"/>
                    <a:pt x="1245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742675" y="858675"/>
              <a:ext cx="201375" cy="150425"/>
            </a:xfrm>
            <a:custGeom>
              <a:rect b="b" l="l" r="r" t="t"/>
              <a:pathLst>
                <a:path extrusionOk="0" h="6017" w="8055">
                  <a:moveTo>
                    <a:pt x="113" y="0"/>
                  </a:moveTo>
                  <a:cubicBezTo>
                    <a:pt x="1" y="321"/>
                    <a:pt x="33" y="738"/>
                    <a:pt x="177" y="1332"/>
                  </a:cubicBezTo>
                  <a:cubicBezTo>
                    <a:pt x="402" y="2326"/>
                    <a:pt x="1380" y="3417"/>
                    <a:pt x="2327" y="4332"/>
                  </a:cubicBezTo>
                  <a:cubicBezTo>
                    <a:pt x="3338" y="5359"/>
                    <a:pt x="5247" y="6016"/>
                    <a:pt x="6113" y="6016"/>
                  </a:cubicBezTo>
                  <a:cubicBezTo>
                    <a:pt x="6947" y="6016"/>
                    <a:pt x="7509" y="5455"/>
                    <a:pt x="7718" y="5262"/>
                  </a:cubicBezTo>
                  <a:lnTo>
                    <a:pt x="7734" y="5230"/>
                  </a:lnTo>
                  <a:cubicBezTo>
                    <a:pt x="7974" y="4990"/>
                    <a:pt x="8054" y="4364"/>
                    <a:pt x="8054" y="4171"/>
                  </a:cubicBezTo>
                  <a:cubicBezTo>
                    <a:pt x="8054" y="3915"/>
                    <a:pt x="7894" y="3770"/>
                    <a:pt x="7798" y="3722"/>
                  </a:cubicBezTo>
                  <a:cubicBezTo>
                    <a:pt x="7685" y="3674"/>
                    <a:pt x="6562" y="3128"/>
                    <a:pt x="6290" y="2984"/>
                  </a:cubicBezTo>
                  <a:cubicBezTo>
                    <a:pt x="6201" y="2942"/>
                    <a:pt x="6117" y="2925"/>
                    <a:pt x="6040" y="2925"/>
                  </a:cubicBezTo>
                  <a:cubicBezTo>
                    <a:pt x="5823" y="2925"/>
                    <a:pt x="5659" y="3057"/>
                    <a:pt x="5600" y="3128"/>
                  </a:cubicBezTo>
                  <a:cubicBezTo>
                    <a:pt x="5407" y="3385"/>
                    <a:pt x="5070" y="3802"/>
                    <a:pt x="5006" y="3866"/>
                  </a:cubicBezTo>
                  <a:cubicBezTo>
                    <a:pt x="4990" y="3883"/>
                    <a:pt x="4958" y="3883"/>
                    <a:pt x="4942" y="3883"/>
                  </a:cubicBezTo>
                  <a:cubicBezTo>
                    <a:pt x="4782" y="3834"/>
                    <a:pt x="3883" y="3465"/>
                    <a:pt x="3418" y="2984"/>
                  </a:cubicBezTo>
                  <a:cubicBezTo>
                    <a:pt x="2985" y="2551"/>
                    <a:pt x="2712" y="2166"/>
                    <a:pt x="2536" y="1925"/>
                  </a:cubicBezTo>
                  <a:cubicBezTo>
                    <a:pt x="2503" y="1861"/>
                    <a:pt x="2455" y="1829"/>
                    <a:pt x="2439" y="1781"/>
                  </a:cubicBezTo>
                  <a:cubicBezTo>
                    <a:pt x="2375" y="1685"/>
                    <a:pt x="2423" y="1604"/>
                    <a:pt x="2439" y="1588"/>
                  </a:cubicBezTo>
                  <a:cubicBezTo>
                    <a:pt x="2503" y="1524"/>
                    <a:pt x="2776" y="1235"/>
                    <a:pt x="2905" y="1043"/>
                  </a:cubicBezTo>
                  <a:cubicBezTo>
                    <a:pt x="3065" y="802"/>
                    <a:pt x="3017" y="545"/>
                    <a:pt x="2953" y="417"/>
                  </a:cubicBezTo>
                  <a:cubicBezTo>
                    <a:pt x="2953" y="401"/>
                    <a:pt x="2872" y="225"/>
                    <a:pt x="2776" y="0"/>
                  </a:cubicBezTo>
                  <a:lnTo>
                    <a:pt x="2343" y="0"/>
                  </a:lnTo>
                  <a:cubicBezTo>
                    <a:pt x="2439" y="225"/>
                    <a:pt x="2519" y="433"/>
                    <a:pt x="2584" y="578"/>
                  </a:cubicBezTo>
                  <a:cubicBezTo>
                    <a:pt x="2584" y="578"/>
                    <a:pt x="2616" y="722"/>
                    <a:pt x="2536" y="834"/>
                  </a:cubicBezTo>
                  <a:cubicBezTo>
                    <a:pt x="2423" y="1043"/>
                    <a:pt x="2118" y="1348"/>
                    <a:pt x="2118" y="1348"/>
                  </a:cubicBezTo>
                  <a:lnTo>
                    <a:pt x="2102" y="1364"/>
                  </a:lnTo>
                  <a:cubicBezTo>
                    <a:pt x="1990" y="1476"/>
                    <a:pt x="1878" y="1781"/>
                    <a:pt x="2102" y="2070"/>
                  </a:cubicBezTo>
                  <a:cubicBezTo>
                    <a:pt x="2118" y="2102"/>
                    <a:pt x="2150" y="2150"/>
                    <a:pt x="2199" y="2198"/>
                  </a:cubicBezTo>
                  <a:cubicBezTo>
                    <a:pt x="2375" y="2471"/>
                    <a:pt x="2632" y="2840"/>
                    <a:pt x="3113" y="3305"/>
                  </a:cubicBezTo>
                  <a:cubicBezTo>
                    <a:pt x="3707" y="3883"/>
                    <a:pt x="4766" y="4300"/>
                    <a:pt x="4830" y="4316"/>
                  </a:cubicBezTo>
                  <a:cubicBezTo>
                    <a:pt x="4846" y="4316"/>
                    <a:pt x="4846" y="4316"/>
                    <a:pt x="4862" y="4332"/>
                  </a:cubicBezTo>
                  <a:cubicBezTo>
                    <a:pt x="4865" y="4332"/>
                    <a:pt x="4873" y="4332"/>
                    <a:pt x="4887" y="4332"/>
                  </a:cubicBezTo>
                  <a:cubicBezTo>
                    <a:pt x="4956" y="4332"/>
                    <a:pt x="5145" y="4321"/>
                    <a:pt x="5279" y="4187"/>
                  </a:cubicBezTo>
                  <a:cubicBezTo>
                    <a:pt x="5391" y="4091"/>
                    <a:pt x="5824" y="3530"/>
                    <a:pt x="5921" y="3417"/>
                  </a:cubicBezTo>
                  <a:cubicBezTo>
                    <a:pt x="5945" y="3393"/>
                    <a:pt x="5998" y="3359"/>
                    <a:pt x="6072" y="3359"/>
                  </a:cubicBezTo>
                  <a:cubicBezTo>
                    <a:pt x="6095" y="3359"/>
                    <a:pt x="6119" y="3362"/>
                    <a:pt x="6145" y="3369"/>
                  </a:cubicBezTo>
                  <a:cubicBezTo>
                    <a:pt x="6434" y="3497"/>
                    <a:pt x="7637" y="4091"/>
                    <a:pt x="7653" y="4107"/>
                  </a:cubicBezTo>
                  <a:cubicBezTo>
                    <a:pt x="7653" y="4107"/>
                    <a:pt x="7669" y="4139"/>
                    <a:pt x="7669" y="4187"/>
                  </a:cubicBezTo>
                  <a:cubicBezTo>
                    <a:pt x="7669" y="4412"/>
                    <a:pt x="7573" y="4861"/>
                    <a:pt x="7477" y="4973"/>
                  </a:cubicBezTo>
                  <a:lnTo>
                    <a:pt x="7445" y="4990"/>
                  </a:lnTo>
                  <a:cubicBezTo>
                    <a:pt x="7268" y="5166"/>
                    <a:pt x="6803" y="5631"/>
                    <a:pt x="6129" y="5631"/>
                  </a:cubicBezTo>
                  <a:cubicBezTo>
                    <a:pt x="5439" y="5631"/>
                    <a:pt x="3594" y="5038"/>
                    <a:pt x="2632" y="4075"/>
                  </a:cubicBezTo>
                  <a:cubicBezTo>
                    <a:pt x="1749" y="3193"/>
                    <a:pt x="819" y="2150"/>
                    <a:pt x="610" y="1235"/>
                  </a:cubicBezTo>
                  <a:cubicBezTo>
                    <a:pt x="466" y="594"/>
                    <a:pt x="450" y="257"/>
                    <a:pt x="51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1722125" y="863075"/>
              <a:ext cx="416350" cy="384275"/>
            </a:xfrm>
            <a:custGeom>
              <a:rect b="b" l="l" r="r" t="t"/>
              <a:pathLst>
                <a:path extrusionOk="0" h="15371" w="16654">
                  <a:moveTo>
                    <a:pt x="11007" y="418"/>
                  </a:moveTo>
                  <a:cubicBezTo>
                    <a:pt x="13894" y="418"/>
                    <a:pt x="16269" y="2776"/>
                    <a:pt x="16269" y="5680"/>
                  </a:cubicBezTo>
                  <a:cubicBezTo>
                    <a:pt x="16253" y="8552"/>
                    <a:pt x="13894" y="10894"/>
                    <a:pt x="11007" y="10894"/>
                  </a:cubicBezTo>
                  <a:cubicBezTo>
                    <a:pt x="10445" y="10894"/>
                    <a:pt x="9884" y="10798"/>
                    <a:pt x="9354" y="10621"/>
                  </a:cubicBezTo>
                  <a:cubicBezTo>
                    <a:pt x="9322" y="10621"/>
                    <a:pt x="9306" y="10589"/>
                    <a:pt x="9274" y="10589"/>
                  </a:cubicBezTo>
                  <a:cubicBezTo>
                    <a:pt x="9194" y="10573"/>
                    <a:pt x="9130" y="10541"/>
                    <a:pt x="9049" y="10509"/>
                  </a:cubicBezTo>
                  <a:cubicBezTo>
                    <a:pt x="9001" y="10493"/>
                    <a:pt x="8985" y="10493"/>
                    <a:pt x="8953" y="10477"/>
                  </a:cubicBezTo>
                  <a:cubicBezTo>
                    <a:pt x="8889" y="10461"/>
                    <a:pt x="8809" y="10413"/>
                    <a:pt x="8744" y="10381"/>
                  </a:cubicBezTo>
                  <a:cubicBezTo>
                    <a:pt x="8728" y="10349"/>
                    <a:pt x="8680" y="10349"/>
                    <a:pt x="8664" y="10332"/>
                  </a:cubicBezTo>
                  <a:cubicBezTo>
                    <a:pt x="8568" y="10300"/>
                    <a:pt x="8488" y="10236"/>
                    <a:pt x="8392" y="10188"/>
                  </a:cubicBezTo>
                  <a:cubicBezTo>
                    <a:pt x="8359" y="10172"/>
                    <a:pt x="8343" y="10172"/>
                    <a:pt x="8311" y="10172"/>
                  </a:cubicBezTo>
                  <a:lnTo>
                    <a:pt x="8263" y="10172"/>
                  </a:lnTo>
                  <a:cubicBezTo>
                    <a:pt x="8247" y="10172"/>
                    <a:pt x="8231" y="10172"/>
                    <a:pt x="8199" y="10188"/>
                  </a:cubicBezTo>
                  <a:lnTo>
                    <a:pt x="6418" y="10814"/>
                  </a:lnTo>
                  <a:lnTo>
                    <a:pt x="6418" y="10814"/>
                  </a:lnTo>
                  <a:lnTo>
                    <a:pt x="6787" y="8905"/>
                  </a:lnTo>
                  <a:cubicBezTo>
                    <a:pt x="6803" y="8856"/>
                    <a:pt x="6787" y="8792"/>
                    <a:pt x="6739" y="8744"/>
                  </a:cubicBezTo>
                  <a:cubicBezTo>
                    <a:pt x="6659" y="8648"/>
                    <a:pt x="6595" y="8552"/>
                    <a:pt x="6514" y="8423"/>
                  </a:cubicBezTo>
                  <a:cubicBezTo>
                    <a:pt x="6498" y="8391"/>
                    <a:pt x="6466" y="8327"/>
                    <a:pt x="6434" y="8295"/>
                  </a:cubicBezTo>
                  <a:cubicBezTo>
                    <a:pt x="6402" y="8231"/>
                    <a:pt x="6354" y="8167"/>
                    <a:pt x="6338" y="8102"/>
                  </a:cubicBezTo>
                  <a:cubicBezTo>
                    <a:pt x="6306" y="8054"/>
                    <a:pt x="6274" y="7990"/>
                    <a:pt x="6242" y="7926"/>
                  </a:cubicBezTo>
                  <a:cubicBezTo>
                    <a:pt x="6226" y="7878"/>
                    <a:pt x="6194" y="7830"/>
                    <a:pt x="6178" y="7782"/>
                  </a:cubicBezTo>
                  <a:cubicBezTo>
                    <a:pt x="6145" y="7701"/>
                    <a:pt x="6113" y="7637"/>
                    <a:pt x="6097" y="7557"/>
                  </a:cubicBezTo>
                  <a:cubicBezTo>
                    <a:pt x="6081" y="7525"/>
                    <a:pt x="6081" y="7477"/>
                    <a:pt x="6065" y="7445"/>
                  </a:cubicBezTo>
                  <a:cubicBezTo>
                    <a:pt x="6033" y="7364"/>
                    <a:pt x="6001" y="7284"/>
                    <a:pt x="5985" y="7204"/>
                  </a:cubicBezTo>
                  <a:cubicBezTo>
                    <a:pt x="5985" y="7188"/>
                    <a:pt x="5953" y="7140"/>
                    <a:pt x="5953" y="7124"/>
                  </a:cubicBezTo>
                  <a:cubicBezTo>
                    <a:pt x="5873" y="6819"/>
                    <a:pt x="5792" y="6498"/>
                    <a:pt x="5776" y="6177"/>
                  </a:cubicBezTo>
                  <a:cubicBezTo>
                    <a:pt x="5760" y="6017"/>
                    <a:pt x="5760" y="5840"/>
                    <a:pt x="5760" y="5680"/>
                  </a:cubicBezTo>
                  <a:cubicBezTo>
                    <a:pt x="5760" y="2792"/>
                    <a:pt x="8103" y="418"/>
                    <a:pt x="11007" y="418"/>
                  </a:cubicBezTo>
                  <a:close/>
                  <a:moveTo>
                    <a:pt x="4750" y="6273"/>
                  </a:moveTo>
                  <a:cubicBezTo>
                    <a:pt x="4974" y="6273"/>
                    <a:pt x="5183" y="6306"/>
                    <a:pt x="5391" y="6322"/>
                  </a:cubicBezTo>
                  <a:lnTo>
                    <a:pt x="5391" y="6386"/>
                  </a:lnTo>
                  <a:cubicBezTo>
                    <a:pt x="5423" y="6466"/>
                    <a:pt x="5423" y="6546"/>
                    <a:pt x="5440" y="6626"/>
                  </a:cubicBezTo>
                  <a:cubicBezTo>
                    <a:pt x="5440" y="6659"/>
                    <a:pt x="5456" y="6707"/>
                    <a:pt x="5456" y="6739"/>
                  </a:cubicBezTo>
                  <a:cubicBezTo>
                    <a:pt x="5472" y="6819"/>
                    <a:pt x="5488" y="6915"/>
                    <a:pt x="5520" y="6995"/>
                  </a:cubicBezTo>
                  <a:cubicBezTo>
                    <a:pt x="5552" y="7204"/>
                    <a:pt x="5632" y="7397"/>
                    <a:pt x="5696" y="7589"/>
                  </a:cubicBezTo>
                  <a:cubicBezTo>
                    <a:pt x="5712" y="7621"/>
                    <a:pt x="5712" y="7637"/>
                    <a:pt x="5728" y="7685"/>
                  </a:cubicBezTo>
                  <a:cubicBezTo>
                    <a:pt x="5760" y="7766"/>
                    <a:pt x="5792" y="7830"/>
                    <a:pt x="5841" y="7910"/>
                  </a:cubicBezTo>
                  <a:cubicBezTo>
                    <a:pt x="5857" y="7958"/>
                    <a:pt x="5873" y="8006"/>
                    <a:pt x="5889" y="8038"/>
                  </a:cubicBezTo>
                  <a:cubicBezTo>
                    <a:pt x="5921" y="8102"/>
                    <a:pt x="5953" y="8167"/>
                    <a:pt x="6001" y="8231"/>
                  </a:cubicBezTo>
                  <a:cubicBezTo>
                    <a:pt x="6033" y="8279"/>
                    <a:pt x="6065" y="8343"/>
                    <a:pt x="6097" y="8407"/>
                  </a:cubicBezTo>
                  <a:cubicBezTo>
                    <a:pt x="6113" y="8439"/>
                    <a:pt x="6161" y="8504"/>
                    <a:pt x="6178" y="8552"/>
                  </a:cubicBezTo>
                  <a:cubicBezTo>
                    <a:pt x="6242" y="8648"/>
                    <a:pt x="6322" y="8760"/>
                    <a:pt x="6370" y="8873"/>
                  </a:cubicBezTo>
                  <a:lnTo>
                    <a:pt x="6370" y="8889"/>
                  </a:lnTo>
                  <a:lnTo>
                    <a:pt x="6081" y="10445"/>
                  </a:lnTo>
                  <a:cubicBezTo>
                    <a:pt x="6033" y="10397"/>
                    <a:pt x="5953" y="10332"/>
                    <a:pt x="5873" y="10332"/>
                  </a:cubicBezTo>
                  <a:cubicBezTo>
                    <a:pt x="5728" y="10332"/>
                    <a:pt x="5616" y="10445"/>
                    <a:pt x="5616" y="10589"/>
                  </a:cubicBezTo>
                  <a:cubicBezTo>
                    <a:pt x="5616" y="10734"/>
                    <a:pt x="5728" y="10846"/>
                    <a:pt x="5873" y="10846"/>
                  </a:cubicBezTo>
                  <a:cubicBezTo>
                    <a:pt x="5937" y="10846"/>
                    <a:pt x="5969" y="10830"/>
                    <a:pt x="6017" y="10814"/>
                  </a:cubicBezTo>
                  <a:lnTo>
                    <a:pt x="6017" y="10814"/>
                  </a:lnTo>
                  <a:lnTo>
                    <a:pt x="5969" y="11054"/>
                  </a:lnTo>
                  <a:cubicBezTo>
                    <a:pt x="5953" y="11135"/>
                    <a:pt x="6001" y="11199"/>
                    <a:pt x="6033" y="11231"/>
                  </a:cubicBezTo>
                  <a:cubicBezTo>
                    <a:pt x="6065" y="11247"/>
                    <a:pt x="6081" y="11247"/>
                    <a:pt x="6097" y="11279"/>
                  </a:cubicBezTo>
                  <a:lnTo>
                    <a:pt x="6178" y="11279"/>
                  </a:lnTo>
                  <a:cubicBezTo>
                    <a:pt x="6194" y="11279"/>
                    <a:pt x="6226" y="11279"/>
                    <a:pt x="6242" y="11247"/>
                  </a:cubicBezTo>
                  <a:lnTo>
                    <a:pt x="8279" y="10557"/>
                  </a:lnTo>
                  <a:lnTo>
                    <a:pt x="8648" y="10734"/>
                  </a:lnTo>
                  <a:cubicBezTo>
                    <a:pt x="8680" y="10750"/>
                    <a:pt x="8728" y="10766"/>
                    <a:pt x="8744" y="10766"/>
                  </a:cubicBezTo>
                  <a:cubicBezTo>
                    <a:pt x="8841" y="10814"/>
                    <a:pt x="8921" y="10846"/>
                    <a:pt x="9033" y="10894"/>
                  </a:cubicBezTo>
                  <a:cubicBezTo>
                    <a:pt x="9049" y="10894"/>
                    <a:pt x="9065" y="10910"/>
                    <a:pt x="9081" y="10910"/>
                  </a:cubicBezTo>
                  <a:cubicBezTo>
                    <a:pt x="9001" y="11760"/>
                    <a:pt x="8728" y="12514"/>
                    <a:pt x="8263" y="13156"/>
                  </a:cubicBezTo>
                  <a:cubicBezTo>
                    <a:pt x="8231" y="13204"/>
                    <a:pt x="8231" y="13268"/>
                    <a:pt x="8231" y="13317"/>
                  </a:cubicBezTo>
                  <a:lnTo>
                    <a:pt x="8520" y="14841"/>
                  </a:lnTo>
                  <a:lnTo>
                    <a:pt x="8520" y="14841"/>
                  </a:lnTo>
                  <a:lnTo>
                    <a:pt x="7076" y="14343"/>
                  </a:lnTo>
                  <a:cubicBezTo>
                    <a:pt x="7056" y="14337"/>
                    <a:pt x="7033" y="14333"/>
                    <a:pt x="7010" y="14333"/>
                  </a:cubicBezTo>
                  <a:cubicBezTo>
                    <a:pt x="6977" y="14333"/>
                    <a:pt x="6944" y="14341"/>
                    <a:pt x="6916" y="14359"/>
                  </a:cubicBezTo>
                  <a:cubicBezTo>
                    <a:pt x="6258" y="14744"/>
                    <a:pt x="5520" y="14937"/>
                    <a:pt x="4750" y="14937"/>
                  </a:cubicBezTo>
                  <a:cubicBezTo>
                    <a:pt x="2375" y="14937"/>
                    <a:pt x="418" y="12996"/>
                    <a:pt x="418" y="10605"/>
                  </a:cubicBezTo>
                  <a:cubicBezTo>
                    <a:pt x="418" y="8231"/>
                    <a:pt x="2359" y="6273"/>
                    <a:pt x="4750" y="6273"/>
                  </a:cubicBezTo>
                  <a:close/>
                  <a:moveTo>
                    <a:pt x="10991" y="0"/>
                  </a:moveTo>
                  <a:cubicBezTo>
                    <a:pt x="7878" y="0"/>
                    <a:pt x="5343" y="2535"/>
                    <a:pt x="5343" y="5664"/>
                  </a:cubicBezTo>
                  <a:cubicBezTo>
                    <a:pt x="5343" y="5760"/>
                    <a:pt x="5343" y="5840"/>
                    <a:pt x="5359" y="5921"/>
                  </a:cubicBezTo>
                  <a:cubicBezTo>
                    <a:pt x="5151" y="5904"/>
                    <a:pt x="4958" y="5888"/>
                    <a:pt x="4734" y="5888"/>
                  </a:cubicBezTo>
                  <a:cubicBezTo>
                    <a:pt x="2135" y="5888"/>
                    <a:pt x="1" y="8006"/>
                    <a:pt x="1" y="10621"/>
                  </a:cubicBezTo>
                  <a:cubicBezTo>
                    <a:pt x="1" y="13220"/>
                    <a:pt x="2135" y="15354"/>
                    <a:pt x="4734" y="15354"/>
                  </a:cubicBezTo>
                  <a:cubicBezTo>
                    <a:pt x="5536" y="15354"/>
                    <a:pt x="6322" y="15145"/>
                    <a:pt x="7028" y="14760"/>
                  </a:cubicBezTo>
                  <a:lnTo>
                    <a:pt x="8712" y="15354"/>
                  </a:lnTo>
                  <a:cubicBezTo>
                    <a:pt x="8728" y="15354"/>
                    <a:pt x="8744" y="15370"/>
                    <a:pt x="8761" y="15370"/>
                  </a:cubicBezTo>
                  <a:cubicBezTo>
                    <a:pt x="8809" y="15370"/>
                    <a:pt x="8873" y="15354"/>
                    <a:pt x="8905" y="15322"/>
                  </a:cubicBezTo>
                  <a:cubicBezTo>
                    <a:pt x="8969" y="15290"/>
                    <a:pt x="8985" y="15210"/>
                    <a:pt x="8969" y="15145"/>
                  </a:cubicBezTo>
                  <a:lnTo>
                    <a:pt x="8632" y="13365"/>
                  </a:lnTo>
                  <a:cubicBezTo>
                    <a:pt x="9081" y="12691"/>
                    <a:pt x="9370" y="11937"/>
                    <a:pt x="9450" y="11119"/>
                  </a:cubicBezTo>
                  <a:cubicBezTo>
                    <a:pt x="9948" y="11247"/>
                    <a:pt x="10477" y="11327"/>
                    <a:pt x="10991" y="11327"/>
                  </a:cubicBezTo>
                  <a:cubicBezTo>
                    <a:pt x="14119" y="11295"/>
                    <a:pt x="16654" y="8776"/>
                    <a:pt x="16654" y="5664"/>
                  </a:cubicBezTo>
                  <a:cubicBezTo>
                    <a:pt x="16654" y="2551"/>
                    <a:pt x="14119" y="0"/>
                    <a:pt x="1099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1926275" y="10379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1"/>
                    <a:pt x="1" y="209"/>
                  </a:cubicBezTo>
                  <a:cubicBezTo>
                    <a:pt x="1" y="337"/>
                    <a:pt x="81" y="402"/>
                    <a:pt x="193" y="402"/>
                  </a:cubicBezTo>
                  <a:lnTo>
                    <a:pt x="5488" y="402"/>
                  </a:lnTo>
                  <a:cubicBezTo>
                    <a:pt x="5616" y="402"/>
                    <a:pt x="5696" y="337"/>
                    <a:pt x="5696" y="209"/>
                  </a:cubicBezTo>
                  <a:cubicBezTo>
                    <a:pt x="5696" y="81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1926275" y="9994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8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1926275" y="9605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193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8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0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1802750" y="1121775"/>
              <a:ext cx="13250" cy="13250"/>
            </a:xfrm>
            <a:custGeom>
              <a:rect b="b" l="l" r="r" t="t"/>
              <a:pathLst>
                <a:path extrusionOk="0" h="530" w="530">
                  <a:moveTo>
                    <a:pt x="257" y="1"/>
                  </a:moveTo>
                  <a:cubicBezTo>
                    <a:pt x="129" y="1"/>
                    <a:pt x="1" y="129"/>
                    <a:pt x="1" y="273"/>
                  </a:cubicBezTo>
                  <a:cubicBezTo>
                    <a:pt x="1" y="402"/>
                    <a:pt x="129" y="530"/>
                    <a:pt x="257" y="530"/>
                  </a:cubicBezTo>
                  <a:cubicBezTo>
                    <a:pt x="402" y="530"/>
                    <a:pt x="530" y="402"/>
                    <a:pt x="530" y="273"/>
                  </a:cubicBezTo>
                  <a:cubicBezTo>
                    <a:pt x="530" y="129"/>
                    <a:pt x="402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1834425" y="1121775"/>
              <a:ext cx="13275" cy="13250"/>
            </a:xfrm>
            <a:custGeom>
              <a:rect b="b" l="l" r="r" t="t"/>
              <a:pathLst>
                <a:path extrusionOk="0" h="530" w="531">
                  <a:moveTo>
                    <a:pt x="258" y="1"/>
                  </a:moveTo>
                  <a:cubicBezTo>
                    <a:pt x="129" y="1"/>
                    <a:pt x="1" y="129"/>
                    <a:pt x="1" y="273"/>
                  </a:cubicBezTo>
                  <a:cubicBezTo>
                    <a:pt x="1" y="402"/>
                    <a:pt x="129" y="530"/>
                    <a:pt x="258" y="530"/>
                  </a:cubicBezTo>
                  <a:cubicBezTo>
                    <a:pt x="402" y="530"/>
                    <a:pt x="530" y="402"/>
                    <a:pt x="530" y="273"/>
                  </a:cubicBezTo>
                  <a:cubicBezTo>
                    <a:pt x="530" y="129"/>
                    <a:pt x="402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5809600" y="4252250"/>
              <a:ext cx="320100" cy="316875"/>
            </a:xfrm>
            <a:custGeom>
              <a:rect b="b" l="l" r="r" t="t"/>
              <a:pathLst>
                <a:path extrusionOk="0" h="12675" w="12804">
                  <a:moveTo>
                    <a:pt x="7782" y="514"/>
                  </a:moveTo>
                  <a:cubicBezTo>
                    <a:pt x="7830" y="530"/>
                    <a:pt x="7862" y="530"/>
                    <a:pt x="7878" y="546"/>
                  </a:cubicBezTo>
                  <a:cubicBezTo>
                    <a:pt x="7990" y="562"/>
                    <a:pt x="8087" y="610"/>
                    <a:pt x="8183" y="626"/>
                  </a:cubicBezTo>
                  <a:cubicBezTo>
                    <a:pt x="8263" y="642"/>
                    <a:pt x="8327" y="674"/>
                    <a:pt x="8407" y="706"/>
                  </a:cubicBezTo>
                  <a:cubicBezTo>
                    <a:pt x="8440" y="723"/>
                    <a:pt x="8488" y="755"/>
                    <a:pt x="8552" y="755"/>
                  </a:cubicBezTo>
                  <a:cubicBezTo>
                    <a:pt x="8664" y="787"/>
                    <a:pt x="8792" y="851"/>
                    <a:pt x="8889" y="883"/>
                  </a:cubicBezTo>
                  <a:cubicBezTo>
                    <a:pt x="8937" y="915"/>
                    <a:pt x="8985" y="931"/>
                    <a:pt x="9033" y="947"/>
                  </a:cubicBezTo>
                  <a:cubicBezTo>
                    <a:pt x="9081" y="995"/>
                    <a:pt x="9178" y="1011"/>
                    <a:pt x="9226" y="1043"/>
                  </a:cubicBezTo>
                  <a:cubicBezTo>
                    <a:pt x="9306" y="1092"/>
                    <a:pt x="9386" y="1124"/>
                    <a:pt x="9466" y="1188"/>
                  </a:cubicBezTo>
                  <a:lnTo>
                    <a:pt x="9659" y="1316"/>
                  </a:lnTo>
                  <a:cubicBezTo>
                    <a:pt x="9739" y="1348"/>
                    <a:pt x="9787" y="1412"/>
                    <a:pt x="9867" y="1444"/>
                  </a:cubicBezTo>
                  <a:cubicBezTo>
                    <a:pt x="9883" y="1477"/>
                    <a:pt x="9932" y="1493"/>
                    <a:pt x="9948" y="1509"/>
                  </a:cubicBezTo>
                  <a:cubicBezTo>
                    <a:pt x="9627" y="1749"/>
                    <a:pt x="9274" y="1958"/>
                    <a:pt x="8905" y="2118"/>
                  </a:cubicBezTo>
                  <a:cubicBezTo>
                    <a:pt x="8616" y="1428"/>
                    <a:pt x="8231" y="883"/>
                    <a:pt x="7782" y="514"/>
                  </a:cubicBezTo>
                  <a:close/>
                  <a:moveTo>
                    <a:pt x="5102" y="530"/>
                  </a:moveTo>
                  <a:cubicBezTo>
                    <a:pt x="4653" y="899"/>
                    <a:pt x="4300" y="1444"/>
                    <a:pt x="3979" y="2134"/>
                  </a:cubicBezTo>
                  <a:cubicBezTo>
                    <a:pt x="3610" y="1974"/>
                    <a:pt x="3274" y="1765"/>
                    <a:pt x="2937" y="1525"/>
                  </a:cubicBezTo>
                  <a:cubicBezTo>
                    <a:pt x="2921" y="1493"/>
                    <a:pt x="2937" y="1477"/>
                    <a:pt x="2969" y="1444"/>
                  </a:cubicBezTo>
                  <a:cubicBezTo>
                    <a:pt x="3049" y="1396"/>
                    <a:pt x="3113" y="1348"/>
                    <a:pt x="3193" y="1316"/>
                  </a:cubicBezTo>
                  <a:lnTo>
                    <a:pt x="3370" y="1188"/>
                  </a:lnTo>
                  <a:cubicBezTo>
                    <a:pt x="3450" y="1140"/>
                    <a:pt x="3530" y="1108"/>
                    <a:pt x="3610" y="1043"/>
                  </a:cubicBezTo>
                  <a:cubicBezTo>
                    <a:pt x="3675" y="1011"/>
                    <a:pt x="3739" y="995"/>
                    <a:pt x="3819" y="947"/>
                  </a:cubicBezTo>
                  <a:cubicBezTo>
                    <a:pt x="3851" y="931"/>
                    <a:pt x="3915" y="899"/>
                    <a:pt x="3963" y="883"/>
                  </a:cubicBezTo>
                  <a:cubicBezTo>
                    <a:pt x="4076" y="835"/>
                    <a:pt x="4204" y="787"/>
                    <a:pt x="4316" y="739"/>
                  </a:cubicBezTo>
                  <a:cubicBezTo>
                    <a:pt x="4364" y="723"/>
                    <a:pt x="4397" y="706"/>
                    <a:pt x="4461" y="706"/>
                  </a:cubicBezTo>
                  <a:cubicBezTo>
                    <a:pt x="4541" y="690"/>
                    <a:pt x="4605" y="642"/>
                    <a:pt x="4669" y="626"/>
                  </a:cubicBezTo>
                  <a:cubicBezTo>
                    <a:pt x="4782" y="578"/>
                    <a:pt x="4878" y="562"/>
                    <a:pt x="4974" y="546"/>
                  </a:cubicBezTo>
                  <a:cubicBezTo>
                    <a:pt x="5022" y="546"/>
                    <a:pt x="5054" y="530"/>
                    <a:pt x="5102" y="530"/>
                  </a:cubicBezTo>
                  <a:close/>
                  <a:moveTo>
                    <a:pt x="6209" y="370"/>
                  </a:moveTo>
                  <a:lnTo>
                    <a:pt x="6209" y="2648"/>
                  </a:lnTo>
                  <a:cubicBezTo>
                    <a:pt x="5536" y="2632"/>
                    <a:pt x="4894" y="2487"/>
                    <a:pt x="4284" y="2279"/>
                  </a:cubicBezTo>
                  <a:cubicBezTo>
                    <a:pt x="4766" y="1188"/>
                    <a:pt x="5439" y="466"/>
                    <a:pt x="6209" y="370"/>
                  </a:cubicBezTo>
                  <a:close/>
                  <a:moveTo>
                    <a:pt x="6611" y="370"/>
                  </a:moveTo>
                  <a:cubicBezTo>
                    <a:pt x="7365" y="466"/>
                    <a:pt x="8022" y="1188"/>
                    <a:pt x="8536" y="2279"/>
                  </a:cubicBezTo>
                  <a:cubicBezTo>
                    <a:pt x="7926" y="2519"/>
                    <a:pt x="7284" y="2632"/>
                    <a:pt x="6611" y="2648"/>
                  </a:cubicBezTo>
                  <a:lnTo>
                    <a:pt x="6611" y="370"/>
                  </a:lnTo>
                  <a:close/>
                  <a:moveTo>
                    <a:pt x="8664" y="2632"/>
                  </a:moveTo>
                  <a:cubicBezTo>
                    <a:pt x="9033" y="3594"/>
                    <a:pt x="9274" y="4798"/>
                    <a:pt x="9290" y="6097"/>
                  </a:cubicBezTo>
                  <a:lnTo>
                    <a:pt x="6595" y="6097"/>
                  </a:lnTo>
                  <a:lnTo>
                    <a:pt x="6595" y="3049"/>
                  </a:lnTo>
                  <a:lnTo>
                    <a:pt x="6611" y="3049"/>
                  </a:lnTo>
                  <a:cubicBezTo>
                    <a:pt x="7333" y="3033"/>
                    <a:pt x="8022" y="2888"/>
                    <a:pt x="8664" y="2632"/>
                  </a:cubicBezTo>
                  <a:close/>
                  <a:moveTo>
                    <a:pt x="2568" y="1765"/>
                  </a:moveTo>
                  <a:cubicBezTo>
                    <a:pt x="2953" y="2054"/>
                    <a:pt x="3354" y="2311"/>
                    <a:pt x="3771" y="2487"/>
                  </a:cubicBezTo>
                  <a:cubicBezTo>
                    <a:pt x="3386" y="3498"/>
                    <a:pt x="3161" y="4765"/>
                    <a:pt x="3129" y="6129"/>
                  </a:cubicBezTo>
                  <a:lnTo>
                    <a:pt x="450" y="6129"/>
                  </a:lnTo>
                  <a:cubicBezTo>
                    <a:pt x="514" y="4380"/>
                    <a:pt x="1316" y="2840"/>
                    <a:pt x="2568" y="1765"/>
                  </a:cubicBezTo>
                  <a:close/>
                  <a:moveTo>
                    <a:pt x="4140" y="2648"/>
                  </a:moveTo>
                  <a:cubicBezTo>
                    <a:pt x="4798" y="2888"/>
                    <a:pt x="5471" y="3033"/>
                    <a:pt x="6193" y="3081"/>
                  </a:cubicBezTo>
                  <a:lnTo>
                    <a:pt x="6193" y="6129"/>
                  </a:lnTo>
                  <a:lnTo>
                    <a:pt x="3514" y="6129"/>
                  </a:lnTo>
                  <a:cubicBezTo>
                    <a:pt x="3530" y="4814"/>
                    <a:pt x="3755" y="3610"/>
                    <a:pt x="4140" y="2648"/>
                  </a:cubicBezTo>
                  <a:close/>
                  <a:moveTo>
                    <a:pt x="10252" y="1765"/>
                  </a:moveTo>
                  <a:cubicBezTo>
                    <a:pt x="11488" y="2824"/>
                    <a:pt x="12322" y="4380"/>
                    <a:pt x="12370" y="6129"/>
                  </a:cubicBezTo>
                  <a:lnTo>
                    <a:pt x="9691" y="6129"/>
                  </a:lnTo>
                  <a:cubicBezTo>
                    <a:pt x="9675" y="4765"/>
                    <a:pt x="9434" y="3498"/>
                    <a:pt x="9049" y="2487"/>
                  </a:cubicBezTo>
                  <a:cubicBezTo>
                    <a:pt x="9466" y="2295"/>
                    <a:pt x="9867" y="2054"/>
                    <a:pt x="10252" y="1765"/>
                  </a:cubicBezTo>
                  <a:close/>
                  <a:moveTo>
                    <a:pt x="9290" y="6530"/>
                  </a:moveTo>
                  <a:cubicBezTo>
                    <a:pt x="9274" y="7830"/>
                    <a:pt x="9049" y="9033"/>
                    <a:pt x="8664" y="9996"/>
                  </a:cubicBezTo>
                  <a:cubicBezTo>
                    <a:pt x="8006" y="9755"/>
                    <a:pt x="7333" y="9611"/>
                    <a:pt x="6611" y="9562"/>
                  </a:cubicBezTo>
                  <a:lnTo>
                    <a:pt x="6611" y="6530"/>
                  </a:lnTo>
                  <a:close/>
                  <a:moveTo>
                    <a:pt x="6209" y="6546"/>
                  </a:moveTo>
                  <a:lnTo>
                    <a:pt x="6209" y="9595"/>
                  </a:lnTo>
                  <a:cubicBezTo>
                    <a:pt x="5488" y="9611"/>
                    <a:pt x="4782" y="9755"/>
                    <a:pt x="4140" y="10012"/>
                  </a:cubicBezTo>
                  <a:cubicBezTo>
                    <a:pt x="3771" y="9049"/>
                    <a:pt x="3530" y="7846"/>
                    <a:pt x="3514" y="6546"/>
                  </a:cubicBezTo>
                  <a:close/>
                  <a:moveTo>
                    <a:pt x="3129" y="6546"/>
                  </a:moveTo>
                  <a:cubicBezTo>
                    <a:pt x="3161" y="7910"/>
                    <a:pt x="3402" y="9177"/>
                    <a:pt x="3771" y="10172"/>
                  </a:cubicBezTo>
                  <a:cubicBezTo>
                    <a:pt x="3354" y="10349"/>
                    <a:pt x="2953" y="10589"/>
                    <a:pt x="2568" y="10894"/>
                  </a:cubicBezTo>
                  <a:cubicBezTo>
                    <a:pt x="1332" y="9835"/>
                    <a:pt x="514" y="8295"/>
                    <a:pt x="450" y="6546"/>
                  </a:cubicBezTo>
                  <a:close/>
                  <a:moveTo>
                    <a:pt x="12386" y="6546"/>
                  </a:moveTo>
                  <a:cubicBezTo>
                    <a:pt x="12322" y="8263"/>
                    <a:pt x="11520" y="9835"/>
                    <a:pt x="10252" y="10894"/>
                  </a:cubicBezTo>
                  <a:cubicBezTo>
                    <a:pt x="9867" y="10621"/>
                    <a:pt x="9466" y="10349"/>
                    <a:pt x="9049" y="10172"/>
                  </a:cubicBezTo>
                  <a:cubicBezTo>
                    <a:pt x="9434" y="9177"/>
                    <a:pt x="9675" y="7910"/>
                    <a:pt x="9691" y="6546"/>
                  </a:cubicBezTo>
                  <a:close/>
                  <a:moveTo>
                    <a:pt x="8873" y="10509"/>
                  </a:moveTo>
                  <a:cubicBezTo>
                    <a:pt x="9226" y="10669"/>
                    <a:pt x="9579" y="10878"/>
                    <a:pt x="9916" y="11119"/>
                  </a:cubicBezTo>
                  <a:cubicBezTo>
                    <a:pt x="9916" y="11151"/>
                    <a:pt x="9883" y="11183"/>
                    <a:pt x="9851" y="11199"/>
                  </a:cubicBezTo>
                  <a:cubicBezTo>
                    <a:pt x="9771" y="11263"/>
                    <a:pt x="9707" y="11295"/>
                    <a:pt x="9627" y="11343"/>
                  </a:cubicBezTo>
                  <a:lnTo>
                    <a:pt x="9450" y="11456"/>
                  </a:lnTo>
                  <a:cubicBezTo>
                    <a:pt x="9370" y="11504"/>
                    <a:pt x="9290" y="11536"/>
                    <a:pt x="9210" y="11600"/>
                  </a:cubicBezTo>
                  <a:cubicBezTo>
                    <a:pt x="9145" y="11632"/>
                    <a:pt x="9097" y="11664"/>
                    <a:pt x="9017" y="11696"/>
                  </a:cubicBezTo>
                  <a:cubicBezTo>
                    <a:pt x="8969" y="11712"/>
                    <a:pt x="8905" y="11744"/>
                    <a:pt x="8873" y="11760"/>
                  </a:cubicBezTo>
                  <a:cubicBezTo>
                    <a:pt x="8744" y="11825"/>
                    <a:pt x="8632" y="11857"/>
                    <a:pt x="8536" y="11905"/>
                  </a:cubicBezTo>
                  <a:cubicBezTo>
                    <a:pt x="8488" y="11921"/>
                    <a:pt x="8440" y="11937"/>
                    <a:pt x="8391" y="11937"/>
                  </a:cubicBezTo>
                  <a:cubicBezTo>
                    <a:pt x="8311" y="11953"/>
                    <a:pt x="8247" y="12001"/>
                    <a:pt x="8167" y="12017"/>
                  </a:cubicBezTo>
                  <a:cubicBezTo>
                    <a:pt x="8071" y="12065"/>
                    <a:pt x="7974" y="12081"/>
                    <a:pt x="7862" y="12097"/>
                  </a:cubicBezTo>
                  <a:cubicBezTo>
                    <a:pt x="7830" y="12097"/>
                    <a:pt x="7782" y="12113"/>
                    <a:pt x="7750" y="12113"/>
                  </a:cubicBezTo>
                  <a:cubicBezTo>
                    <a:pt x="8183" y="11744"/>
                    <a:pt x="8552" y="11199"/>
                    <a:pt x="8873" y="10509"/>
                  </a:cubicBezTo>
                  <a:close/>
                  <a:moveTo>
                    <a:pt x="3899" y="10557"/>
                  </a:moveTo>
                  <a:cubicBezTo>
                    <a:pt x="4201" y="11225"/>
                    <a:pt x="4566" y="11766"/>
                    <a:pt x="5009" y="12150"/>
                  </a:cubicBezTo>
                  <a:lnTo>
                    <a:pt x="5009" y="12150"/>
                  </a:lnTo>
                  <a:cubicBezTo>
                    <a:pt x="4988" y="12134"/>
                    <a:pt x="4955" y="12113"/>
                    <a:pt x="4942" y="12113"/>
                  </a:cubicBezTo>
                  <a:cubicBezTo>
                    <a:pt x="4846" y="12097"/>
                    <a:pt x="4733" y="12065"/>
                    <a:pt x="4637" y="12033"/>
                  </a:cubicBezTo>
                  <a:cubicBezTo>
                    <a:pt x="4557" y="12017"/>
                    <a:pt x="4493" y="12001"/>
                    <a:pt x="4413" y="11953"/>
                  </a:cubicBezTo>
                  <a:cubicBezTo>
                    <a:pt x="4381" y="11937"/>
                    <a:pt x="4332" y="11921"/>
                    <a:pt x="4284" y="11921"/>
                  </a:cubicBezTo>
                  <a:cubicBezTo>
                    <a:pt x="4156" y="11873"/>
                    <a:pt x="4044" y="11825"/>
                    <a:pt x="3915" y="11776"/>
                  </a:cubicBezTo>
                  <a:cubicBezTo>
                    <a:pt x="3883" y="11760"/>
                    <a:pt x="3819" y="11728"/>
                    <a:pt x="3771" y="11712"/>
                  </a:cubicBezTo>
                  <a:cubicBezTo>
                    <a:pt x="3723" y="11680"/>
                    <a:pt x="3643" y="11664"/>
                    <a:pt x="3578" y="11616"/>
                  </a:cubicBezTo>
                  <a:cubicBezTo>
                    <a:pt x="3498" y="11568"/>
                    <a:pt x="3418" y="11536"/>
                    <a:pt x="3338" y="11472"/>
                  </a:cubicBezTo>
                  <a:lnTo>
                    <a:pt x="3161" y="11359"/>
                  </a:lnTo>
                  <a:cubicBezTo>
                    <a:pt x="3065" y="11311"/>
                    <a:pt x="3017" y="11247"/>
                    <a:pt x="2937" y="11215"/>
                  </a:cubicBezTo>
                  <a:cubicBezTo>
                    <a:pt x="2921" y="11199"/>
                    <a:pt x="2872" y="11167"/>
                    <a:pt x="2856" y="11151"/>
                  </a:cubicBezTo>
                  <a:cubicBezTo>
                    <a:pt x="3177" y="10910"/>
                    <a:pt x="3530" y="10718"/>
                    <a:pt x="3899" y="10557"/>
                  </a:cubicBezTo>
                  <a:close/>
                  <a:moveTo>
                    <a:pt x="6209" y="9996"/>
                  </a:moveTo>
                  <a:lnTo>
                    <a:pt x="6209" y="12274"/>
                  </a:lnTo>
                  <a:cubicBezTo>
                    <a:pt x="5439" y="12178"/>
                    <a:pt x="4782" y="11456"/>
                    <a:pt x="4284" y="10381"/>
                  </a:cubicBezTo>
                  <a:cubicBezTo>
                    <a:pt x="4878" y="10140"/>
                    <a:pt x="5520" y="10012"/>
                    <a:pt x="6209" y="9996"/>
                  </a:cubicBezTo>
                  <a:close/>
                  <a:moveTo>
                    <a:pt x="6611" y="9996"/>
                  </a:moveTo>
                  <a:cubicBezTo>
                    <a:pt x="7268" y="10012"/>
                    <a:pt x="7910" y="10156"/>
                    <a:pt x="8536" y="10381"/>
                  </a:cubicBezTo>
                  <a:cubicBezTo>
                    <a:pt x="8054" y="11456"/>
                    <a:pt x="7365" y="12178"/>
                    <a:pt x="6611" y="12274"/>
                  </a:cubicBezTo>
                  <a:lnTo>
                    <a:pt x="6611" y="9996"/>
                  </a:lnTo>
                  <a:close/>
                  <a:moveTo>
                    <a:pt x="6402" y="1"/>
                  </a:moveTo>
                  <a:cubicBezTo>
                    <a:pt x="6242" y="1"/>
                    <a:pt x="6081" y="1"/>
                    <a:pt x="5921" y="33"/>
                  </a:cubicBezTo>
                  <a:lnTo>
                    <a:pt x="5808" y="33"/>
                  </a:lnTo>
                  <a:lnTo>
                    <a:pt x="5375" y="81"/>
                  </a:lnTo>
                  <a:cubicBezTo>
                    <a:pt x="5327" y="81"/>
                    <a:pt x="5279" y="113"/>
                    <a:pt x="5215" y="113"/>
                  </a:cubicBezTo>
                  <a:lnTo>
                    <a:pt x="4926" y="161"/>
                  </a:lnTo>
                  <a:cubicBezTo>
                    <a:pt x="4814" y="193"/>
                    <a:pt x="4733" y="209"/>
                    <a:pt x="4653" y="241"/>
                  </a:cubicBezTo>
                  <a:cubicBezTo>
                    <a:pt x="4573" y="273"/>
                    <a:pt x="4525" y="289"/>
                    <a:pt x="4445" y="305"/>
                  </a:cubicBezTo>
                  <a:cubicBezTo>
                    <a:pt x="4364" y="321"/>
                    <a:pt x="4252" y="370"/>
                    <a:pt x="4172" y="386"/>
                  </a:cubicBezTo>
                  <a:cubicBezTo>
                    <a:pt x="4076" y="434"/>
                    <a:pt x="3995" y="466"/>
                    <a:pt x="3899" y="482"/>
                  </a:cubicBezTo>
                  <a:cubicBezTo>
                    <a:pt x="3819" y="530"/>
                    <a:pt x="3755" y="546"/>
                    <a:pt x="3675" y="594"/>
                  </a:cubicBezTo>
                  <a:cubicBezTo>
                    <a:pt x="3594" y="626"/>
                    <a:pt x="3498" y="674"/>
                    <a:pt x="3418" y="706"/>
                  </a:cubicBezTo>
                  <a:cubicBezTo>
                    <a:pt x="3338" y="755"/>
                    <a:pt x="3274" y="787"/>
                    <a:pt x="3193" y="835"/>
                  </a:cubicBezTo>
                  <a:cubicBezTo>
                    <a:pt x="3113" y="867"/>
                    <a:pt x="3033" y="931"/>
                    <a:pt x="2937" y="995"/>
                  </a:cubicBezTo>
                  <a:cubicBezTo>
                    <a:pt x="2872" y="1027"/>
                    <a:pt x="2840" y="1043"/>
                    <a:pt x="2776" y="1092"/>
                  </a:cubicBezTo>
                  <a:cubicBezTo>
                    <a:pt x="2680" y="1172"/>
                    <a:pt x="2568" y="1236"/>
                    <a:pt x="2471" y="1316"/>
                  </a:cubicBezTo>
                  <a:cubicBezTo>
                    <a:pt x="2455" y="1332"/>
                    <a:pt x="2407" y="1348"/>
                    <a:pt x="2391" y="1364"/>
                  </a:cubicBezTo>
                  <a:lnTo>
                    <a:pt x="2391" y="1396"/>
                  </a:lnTo>
                  <a:cubicBezTo>
                    <a:pt x="947" y="2551"/>
                    <a:pt x="1" y="4364"/>
                    <a:pt x="1" y="6338"/>
                  </a:cubicBezTo>
                  <a:cubicBezTo>
                    <a:pt x="1" y="8327"/>
                    <a:pt x="931" y="10140"/>
                    <a:pt x="2391" y="11295"/>
                  </a:cubicBezTo>
                  <a:lnTo>
                    <a:pt x="2391" y="11311"/>
                  </a:lnTo>
                  <a:cubicBezTo>
                    <a:pt x="2407" y="11343"/>
                    <a:pt x="2455" y="11359"/>
                    <a:pt x="2471" y="11375"/>
                  </a:cubicBezTo>
                  <a:cubicBezTo>
                    <a:pt x="2568" y="11456"/>
                    <a:pt x="2680" y="11520"/>
                    <a:pt x="2776" y="11600"/>
                  </a:cubicBezTo>
                  <a:cubicBezTo>
                    <a:pt x="2840" y="11632"/>
                    <a:pt x="2872" y="11680"/>
                    <a:pt x="2937" y="11696"/>
                  </a:cubicBezTo>
                  <a:cubicBezTo>
                    <a:pt x="3017" y="11760"/>
                    <a:pt x="3097" y="11793"/>
                    <a:pt x="3193" y="11857"/>
                  </a:cubicBezTo>
                  <a:cubicBezTo>
                    <a:pt x="3274" y="11905"/>
                    <a:pt x="3338" y="11937"/>
                    <a:pt x="3418" y="11985"/>
                  </a:cubicBezTo>
                  <a:cubicBezTo>
                    <a:pt x="3498" y="12017"/>
                    <a:pt x="3594" y="12065"/>
                    <a:pt x="3675" y="12097"/>
                  </a:cubicBezTo>
                  <a:cubicBezTo>
                    <a:pt x="3755" y="12145"/>
                    <a:pt x="3819" y="12162"/>
                    <a:pt x="3899" y="12194"/>
                  </a:cubicBezTo>
                  <a:cubicBezTo>
                    <a:pt x="3979" y="12242"/>
                    <a:pt x="4076" y="12274"/>
                    <a:pt x="4172" y="12306"/>
                  </a:cubicBezTo>
                  <a:cubicBezTo>
                    <a:pt x="4252" y="12338"/>
                    <a:pt x="4332" y="12354"/>
                    <a:pt x="4445" y="12386"/>
                  </a:cubicBezTo>
                  <a:cubicBezTo>
                    <a:pt x="4525" y="12402"/>
                    <a:pt x="4573" y="12418"/>
                    <a:pt x="4653" y="12434"/>
                  </a:cubicBezTo>
                  <a:cubicBezTo>
                    <a:pt x="4733" y="12466"/>
                    <a:pt x="4846" y="12482"/>
                    <a:pt x="4926" y="12514"/>
                  </a:cubicBezTo>
                  <a:lnTo>
                    <a:pt x="5215" y="12579"/>
                  </a:lnTo>
                  <a:cubicBezTo>
                    <a:pt x="5279" y="12579"/>
                    <a:pt x="5327" y="12595"/>
                    <a:pt x="5375" y="12595"/>
                  </a:cubicBezTo>
                  <a:lnTo>
                    <a:pt x="5808" y="12659"/>
                  </a:lnTo>
                  <a:lnTo>
                    <a:pt x="5921" y="12659"/>
                  </a:lnTo>
                  <a:cubicBezTo>
                    <a:pt x="6081" y="12675"/>
                    <a:pt x="6242" y="12675"/>
                    <a:pt x="6402" y="12675"/>
                  </a:cubicBezTo>
                  <a:cubicBezTo>
                    <a:pt x="6562" y="12675"/>
                    <a:pt x="6723" y="12675"/>
                    <a:pt x="6883" y="12659"/>
                  </a:cubicBezTo>
                  <a:lnTo>
                    <a:pt x="7012" y="12659"/>
                  </a:lnTo>
                  <a:lnTo>
                    <a:pt x="7429" y="12595"/>
                  </a:lnTo>
                  <a:cubicBezTo>
                    <a:pt x="7493" y="12595"/>
                    <a:pt x="7525" y="12579"/>
                    <a:pt x="7589" y="12579"/>
                  </a:cubicBezTo>
                  <a:lnTo>
                    <a:pt x="7894" y="12514"/>
                  </a:lnTo>
                  <a:cubicBezTo>
                    <a:pt x="7990" y="12498"/>
                    <a:pt x="8071" y="12482"/>
                    <a:pt x="8151" y="12434"/>
                  </a:cubicBezTo>
                  <a:cubicBezTo>
                    <a:pt x="8231" y="12418"/>
                    <a:pt x="8295" y="12402"/>
                    <a:pt x="8375" y="12386"/>
                  </a:cubicBezTo>
                  <a:cubicBezTo>
                    <a:pt x="8456" y="12354"/>
                    <a:pt x="8552" y="12322"/>
                    <a:pt x="8632" y="12306"/>
                  </a:cubicBezTo>
                  <a:cubicBezTo>
                    <a:pt x="8728" y="12258"/>
                    <a:pt x="8809" y="12226"/>
                    <a:pt x="8905" y="12194"/>
                  </a:cubicBezTo>
                  <a:cubicBezTo>
                    <a:pt x="8985" y="12162"/>
                    <a:pt x="9049" y="12145"/>
                    <a:pt x="9129" y="12097"/>
                  </a:cubicBezTo>
                  <a:cubicBezTo>
                    <a:pt x="9210" y="12065"/>
                    <a:pt x="9306" y="12017"/>
                    <a:pt x="9386" y="11985"/>
                  </a:cubicBezTo>
                  <a:cubicBezTo>
                    <a:pt x="9466" y="11937"/>
                    <a:pt x="9530" y="11905"/>
                    <a:pt x="9611" y="11857"/>
                  </a:cubicBezTo>
                  <a:cubicBezTo>
                    <a:pt x="9691" y="11825"/>
                    <a:pt x="9771" y="11760"/>
                    <a:pt x="9867" y="11696"/>
                  </a:cubicBezTo>
                  <a:cubicBezTo>
                    <a:pt x="9932" y="11664"/>
                    <a:pt x="9980" y="11632"/>
                    <a:pt x="10028" y="11600"/>
                  </a:cubicBezTo>
                  <a:cubicBezTo>
                    <a:pt x="10140" y="11520"/>
                    <a:pt x="10236" y="11456"/>
                    <a:pt x="10333" y="11375"/>
                  </a:cubicBezTo>
                  <a:cubicBezTo>
                    <a:pt x="10349" y="11359"/>
                    <a:pt x="10397" y="11343"/>
                    <a:pt x="10413" y="11311"/>
                  </a:cubicBezTo>
                  <a:lnTo>
                    <a:pt x="10413" y="11295"/>
                  </a:lnTo>
                  <a:cubicBezTo>
                    <a:pt x="11857" y="10140"/>
                    <a:pt x="12803" y="8327"/>
                    <a:pt x="12803" y="6338"/>
                  </a:cubicBezTo>
                  <a:cubicBezTo>
                    <a:pt x="12803" y="4364"/>
                    <a:pt x="11857" y="2535"/>
                    <a:pt x="10413" y="1364"/>
                  </a:cubicBezTo>
                  <a:cubicBezTo>
                    <a:pt x="10381" y="1348"/>
                    <a:pt x="10349" y="1332"/>
                    <a:pt x="10333" y="1316"/>
                  </a:cubicBezTo>
                  <a:cubicBezTo>
                    <a:pt x="10236" y="1236"/>
                    <a:pt x="10140" y="1172"/>
                    <a:pt x="10028" y="1092"/>
                  </a:cubicBezTo>
                  <a:cubicBezTo>
                    <a:pt x="9980" y="1043"/>
                    <a:pt x="9932" y="1011"/>
                    <a:pt x="9867" y="995"/>
                  </a:cubicBezTo>
                  <a:cubicBezTo>
                    <a:pt x="9787" y="931"/>
                    <a:pt x="9707" y="883"/>
                    <a:pt x="9611" y="835"/>
                  </a:cubicBezTo>
                  <a:cubicBezTo>
                    <a:pt x="9530" y="787"/>
                    <a:pt x="9466" y="755"/>
                    <a:pt x="9386" y="706"/>
                  </a:cubicBezTo>
                  <a:cubicBezTo>
                    <a:pt x="9306" y="674"/>
                    <a:pt x="9210" y="626"/>
                    <a:pt x="9129" y="594"/>
                  </a:cubicBezTo>
                  <a:cubicBezTo>
                    <a:pt x="9049" y="546"/>
                    <a:pt x="8985" y="530"/>
                    <a:pt x="8905" y="482"/>
                  </a:cubicBezTo>
                  <a:cubicBezTo>
                    <a:pt x="8825" y="450"/>
                    <a:pt x="8728" y="402"/>
                    <a:pt x="8632" y="386"/>
                  </a:cubicBezTo>
                  <a:cubicBezTo>
                    <a:pt x="8552" y="354"/>
                    <a:pt x="8472" y="321"/>
                    <a:pt x="8375" y="305"/>
                  </a:cubicBezTo>
                  <a:cubicBezTo>
                    <a:pt x="8295" y="289"/>
                    <a:pt x="8231" y="273"/>
                    <a:pt x="8151" y="241"/>
                  </a:cubicBezTo>
                  <a:cubicBezTo>
                    <a:pt x="8071" y="225"/>
                    <a:pt x="7974" y="209"/>
                    <a:pt x="7894" y="161"/>
                  </a:cubicBezTo>
                  <a:lnTo>
                    <a:pt x="7589" y="113"/>
                  </a:lnTo>
                  <a:cubicBezTo>
                    <a:pt x="7525" y="113"/>
                    <a:pt x="7493" y="81"/>
                    <a:pt x="7429" y="81"/>
                  </a:cubicBezTo>
                  <a:lnTo>
                    <a:pt x="7012" y="33"/>
                  </a:lnTo>
                  <a:lnTo>
                    <a:pt x="6883" y="33"/>
                  </a:lnTo>
                  <a:cubicBezTo>
                    <a:pt x="6723" y="1"/>
                    <a:pt x="6562" y="1"/>
                    <a:pt x="640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238525" y="4091425"/>
              <a:ext cx="336925" cy="205775"/>
            </a:xfrm>
            <a:custGeom>
              <a:rect b="b" l="l" r="r" t="t"/>
              <a:pathLst>
                <a:path extrusionOk="0" h="8231" w="13477">
                  <a:moveTo>
                    <a:pt x="7813" y="417"/>
                  </a:moveTo>
                  <a:cubicBezTo>
                    <a:pt x="9530" y="417"/>
                    <a:pt x="10958" y="1829"/>
                    <a:pt x="10958" y="3578"/>
                  </a:cubicBezTo>
                  <a:cubicBezTo>
                    <a:pt x="10958" y="3674"/>
                    <a:pt x="11038" y="3770"/>
                    <a:pt x="11150" y="3770"/>
                  </a:cubicBezTo>
                  <a:cubicBezTo>
                    <a:pt x="12257" y="3819"/>
                    <a:pt x="13108" y="4717"/>
                    <a:pt x="13108" y="5824"/>
                  </a:cubicBezTo>
                  <a:cubicBezTo>
                    <a:pt x="13108" y="6947"/>
                    <a:pt x="12177" y="7861"/>
                    <a:pt x="11054" y="7861"/>
                  </a:cubicBezTo>
                  <a:lnTo>
                    <a:pt x="2455" y="7861"/>
                  </a:lnTo>
                  <a:cubicBezTo>
                    <a:pt x="1332" y="7845"/>
                    <a:pt x="401" y="6947"/>
                    <a:pt x="401" y="5792"/>
                  </a:cubicBezTo>
                  <a:cubicBezTo>
                    <a:pt x="401" y="4781"/>
                    <a:pt x="1171" y="3915"/>
                    <a:pt x="2166" y="3770"/>
                  </a:cubicBezTo>
                  <a:cubicBezTo>
                    <a:pt x="2278" y="3754"/>
                    <a:pt x="2358" y="3674"/>
                    <a:pt x="2358" y="3578"/>
                  </a:cubicBezTo>
                  <a:lnTo>
                    <a:pt x="2358" y="3546"/>
                  </a:lnTo>
                  <a:cubicBezTo>
                    <a:pt x="2358" y="2712"/>
                    <a:pt x="3032" y="2022"/>
                    <a:pt x="3867" y="2022"/>
                  </a:cubicBezTo>
                  <a:cubicBezTo>
                    <a:pt x="4155" y="2022"/>
                    <a:pt x="4444" y="2102"/>
                    <a:pt x="4701" y="2262"/>
                  </a:cubicBezTo>
                  <a:cubicBezTo>
                    <a:pt x="4721" y="2293"/>
                    <a:pt x="4754" y="2304"/>
                    <a:pt x="4792" y="2304"/>
                  </a:cubicBezTo>
                  <a:cubicBezTo>
                    <a:pt x="4814" y="2304"/>
                    <a:pt x="4838" y="2300"/>
                    <a:pt x="4861" y="2294"/>
                  </a:cubicBezTo>
                  <a:cubicBezTo>
                    <a:pt x="4925" y="2262"/>
                    <a:pt x="4957" y="2230"/>
                    <a:pt x="4974" y="2182"/>
                  </a:cubicBezTo>
                  <a:cubicBezTo>
                    <a:pt x="5503" y="1107"/>
                    <a:pt x="6578" y="417"/>
                    <a:pt x="7813" y="417"/>
                  </a:cubicBezTo>
                  <a:close/>
                  <a:moveTo>
                    <a:pt x="7797" y="0"/>
                  </a:moveTo>
                  <a:cubicBezTo>
                    <a:pt x="6498" y="0"/>
                    <a:pt x="5343" y="690"/>
                    <a:pt x="4717" y="1813"/>
                  </a:cubicBezTo>
                  <a:cubicBezTo>
                    <a:pt x="4460" y="1685"/>
                    <a:pt x="4171" y="1605"/>
                    <a:pt x="3867" y="1605"/>
                  </a:cubicBezTo>
                  <a:cubicBezTo>
                    <a:pt x="2856" y="1605"/>
                    <a:pt x="2022" y="2391"/>
                    <a:pt x="1941" y="3385"/>
                  </a:cubicBezTo>
                  <a:cubicBezTo>
                    <a:pt x="818" y="3626"/>
                    <a:pt x="0" y="4621"/>
                    <a:pt x="0" y="5776"/>
                  </a:cubicBezTo>
                  <a:cubicBezTo>
                    <a:pt x="0" y="7123"/>
                    <a:pt x="1107" y="8230"/>
                    <a:pt x="2455" y="8230"/>
                  </a:cubicBezTo>
                  <a:lnTo>
                    <a:pt x="11054" y="8230"/>
                  </a:lnTo>
                  <a:cubicBezTo>
                    <a:pt x="11064" y="8231"/>
                    <a:pt x="11073" y="8231"/>
                    <a:pt x="11083" y="8231"/>
                  </a:cubicBezTo>
                  <a:cubicBezTo>
                    <a:pt x="12401" y="8231"/>
                    <a:pt x="13477" y="7146"/>
                    <a:pt x="13477" y="5792"/>
                  </a:cubicBezTo>
                  <a:cubicBezTo>
                    <a:pt x="13477" y="4556"/>
                    <a:pt x="12562" y="3514"/>
                    <a:pt x="11327" y="3369"/>
                  </a:cubicBezTo>
                  <a:cubicBezTo>
                    <a:pt x="11230" y="1508"/>
                    <a:pt x="9690" y="0"/>
                    <a:pt x="77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1318650" y="3944625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97" y="1765"/>
                  </a:moveTo>
                  <a:cubicBezTo>
                    <a:pt x="6658" y="3867"/>
                    <a:pt x="8327" y="5551"/>
                    <a:pt x="10428" y="6097"/>
                  </a:cubicBezTo>
                  <a:cubicBezTo>
                    <a:pt x="8327" y="6658"/>
                    <a:pt x="6658" y="8327"/>
                    <a:pt x="6097" y="10428"/>
                  </a:cubicBezTo>
                  <a:cubicBezTo>
                    <a:pt x="5535" y="8327"/>
                    <a:pt x="3867" y="6642"/>
                    <a:pt x="1765" y="6097"/>
                  </a:cubicBezTo>
                  <a:cubicBezTo>
                    <a:pt x="3867" y="5535"/>
                    <a:pt x="5551" y="3867"/>
                    <a:pt x="6097" y="1765"/>
                  </a:cubicBezTo>
                  <a:close/>
                  <a:moveTo>
                    <a:pt x="6097" y="0"/>
                  </a:moveTo>
                  <a:cubicBezTo>
                    <a:pt x="5968" y="0"/>
                    <a:pt x="5888" y="80"/>
                    <a:pt x="5888" y="193"/>
                  </a:cubicBezTo>
                  <a:cubicBezTo>
                    <a:pt x="5888" y="3321"/>
                    <a:pt x="3353" y="5888"/>
                    <a:pt x="193" y="5888"/>
                  </a:cubicBezTo>
                  <a:cubicBezTo>
                    <a:pt x="80" y="5888"/>
                    <a:pt x="0" y="5968"/>
                    <a:pt x="0" y="6097"/>
                  </a:cubicBezTo>
                  <a:cubicBezTo>
                    <a:pt x="0" y="6209"/>
                    <a:pt x="80" y="6289"/>
                    <a:pt x="193" y="6289"/>
                  </a:cubicBezTo>
                  <a:cubicBezTo>
                    <a:pt x="3321" y="6289"/>
                    <a:pt x="5888" y="8840"/>
                    <a:pt x="5888" y="11985"/>
                  </a:cubicBezTo>
                  <a:cubicBezTo>
                    <a:pt x="5888" y="12113"/>
                    <a:pt x="5968" y="12193"/>
                    <a:pt x="6097" y="12193"/>
                  </a:cubicBezTo>
                  <a:cubicBezTo>
                    <a:pt x="6209" y="12193"/>
                    <a:pt x="6289" y="12113"/>
                    <a:pt x="6289" y="11985"/>
                  </a:cubicBezTo>
                  <a:cubicBezTo>
                    <a:pt x="6289" y="8840"/>
                    <a:pt x="8856" y="6289"/>
                    <a:pt x="11985" y="6289"/>
                  </a:cubicBezTo>
                  <a:cubicBezTo>
                    <a:pt x="12113" y="6289"/>
                    <a:pt x="12193" y="6209"/>
                    <a:pt x="12193" y="6097"/>
                  </a:cubicBezTo>
                  <a:cubicBezTo>
                    <a:pt x="12193" y="5968"/>
                    <a:pt x="12113" y="5888"/>
                    <a:pt x="11985" y="5888"/>
                  </a:cubicBezTo>
                  <a:cubicBezTo>
                    <a:pt x="8856" y="5888"/>
                    <a:pt x="6289" y="3337"/>
                    <a:pt x="6289" y="193"/>
                  </a:cubicBezTo>
                  <a:cubicBezTo>
                    <a:pt x="6289" y="80"/>
                    <a:pt x="6209" y="0"/>
                    <a:pt x="60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1241225" y="4305600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7" y="1123"/>
                  </a:moveTo>
                  <a:cubicBezTo>
                    <a:pt x="2391" y="1573"/>
                    <a:pt x="2760" y="1958"/>
                    <a:pt x="3209" y="2166"/>
                  </a:cubicBezTo>
                  <a:cubicBezTo>
                    <a:pt x="2776" y="2391"/>
                    <a:pt x="2391" y="2744"/>
                    <a:pt x="2167" y="3209"/>
                  </a:cubicBezTo>
                  <a:cubicBezTo>
                    <a:pt x="1958" y="2744"/>
                    <a:pt x="1589" y="2359"/>
                    <a:pt x="1124" y="2166"/>
                  </a:cubicBezTo>
                  <a:cubicBezTo>
                    <a:pt x="1589" y="1942"/>
                    <a:pt x="1974" y="1589"/>
                    <a:pt x="2167" y="1123"/>
                  </a:cubicBezTo>
                  <a:close/>
                  <a:moveTo>
                    <a:pt x="2167" y="0"/>
                  </a:moveTo>
                  <a:cubicBezTo>
                    <a:pt x="2054" y="0"/>
                    <a:pt x="1974" y="81"/>
                    <a:pt x="1974" y="193"/>
                  </a:cubicBezTo>
                  <a:cubicBezTo>
                    <a:pt x="1974" y="1155"/>
                    <a:pt x="1188" y="1958"/>
                    <a:pt x="209" y="1958"/>
                  </a:cubicBezTo>
                  <a:cubicBezTo>
                    <a:pt x="81" y="1958"/>
                    <a:pt x="1" y="2038"/>
                    <a:pt x="1" y="2166"/>
                  </a:cubicBezTo>
                  <a:cubicBezTo>
                    <a:pt x="1" y="2279"/>
                    <a:pt x="81" y="2359"/>
                    <a:pt x="209" y="2359"/>
                  </a:cubicBezTo>
                  <a:cubicBezTo>
                    <a:pt x="1172" y="2359"/>
                    <a:pt x="1974" y="3145"/>
                    <a:pt x="1974" y="4124"/>
                  </a:cubicBezTo>
                  <a:cubicBezTo>
                    <a:pt x="1974" y="4252"/>
                    <a:pt x="2054" y="4332"/>
                    <a:pt x="2167" y="4332"/>
                  </a:cubicBezTo>
                  <a:cubicBezTo>
                    <a:pt x="2295" y="4332"/>
                    <a:pt x="2375" y="4252"/>
                    <a:pt x="2375" y="4124"/>
                  </a:cubicBezTo>
                  <a:cubicBezTo>
                    <a:pt x="2375" y="3161"/>
                    <a:pt x="3161" y="2359"/>
                    <a:pt x="4140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40" y="1958"/>
                  </a:cubicBezTo>
                  <a:cubicBezTo>
                    <a:pt x="3177" y="1958"/>
                    <a:pt x="2375" y="1188"/>
                    <a:pt x="2375" y="193"/>
                  </a:cubicBezTo>
                  <a:cubicBezTo>
                    <a:pt x="2375" y="81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694950" y="42562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82" y="1139"/>
                  </a:moveTo>
                  <a:cubicBezTo>
                    <a:pt x="2407" y="1604"/>
                    <a:pt x="2760" y="1989"/>
                    <a:pt x="3225" y="2182"/>
                  </a:cubicBezTo>
                  <a:cubicBezTo>
                    <a:pt x="2760" y="2390"/>
                    <a:pt x="2391" y="2776"/>
                    <a:pt x="2182" y="3241"/>
                  </a:cubicBezTo>
                  <a:cubicBezTo>
                    <a:pt x="1958" y="2776"/>
                    <a:pt x="1605" y="2390"/>
                    <a:pt x="1140" y="2182"/>
                  </a:cubicBezTo>
                  <a:cubicBezTo>
                    <a:pt x="1605" y="1973"/>
                    <a:pt x="1990" y="1604"/>
                    <a:pt x="2182" y="1139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0"/>
                    <a:pt x="1958" y="209"/>
                  </a:cubicBezTo>
                  <a:cubicBezTo>
                    <a:pt x="1958" y="1171"/>
                    <a:pt x="1188" y="1973"/>
                    <a:pt x="193" y="1973"/>
                  </a:cubicBezTo>
                  <a:cubicBezTo>
                    <a:pt x="81" y="1973"/>
                    <a:pt x="0" y="2054"/>
                    <a:pt x="0" y="2166"/>
                  </a:cubicBezTo>
                  <a:cubicBezTo>
                    <a:pt x="0" y="2294"/>
                    <a:pt x="81" y="2374"/>
                    <a:pt x="193" y="2374"/>
                  </a:cubicBezTo>
                  <a:cubicBezTo>
                    <a:pt x="1156" y="2374"/>
                    <a:pt x="1958" y="3161"/>
                    <a:pt x="1958" y="4139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9" y="4332"/>
                    <a:pt x="2359" y="4252"/>
                    <a:pt x="2359" y="4139"/>
                  </a:cubicBezTo>
                  <a:cubicBezTo>
                    <a:pt x="2359" y="3177"/>
                    <a:pt x="3145" y="2374"/>
                    <a:pt x="4124" y="2374"/>
                  </a:cubicBezTo>
                  <a:cubicBezTo>
                    <a:pt x="4252" y="2374"/>
                    <a:pt x="4332" y="2294"/>
                    <a:pt x="4332" y="2166"/>
                  </a:cubicBezTo>
                  <a:cubicBezTo>
                    <a:pt x="4332" y="2054"/>
                    <a:pt x="4252" y="1973"/>
                    <a:pt x="4124" y="1973"/>
                  </a:cubicBezTo>
                  <a:cubicBezTo>
                    <a:pt x="3161" y="1973"/>
                    <a:pt x="2359" y="1187"/>
                    <a:pt x="2359" y="209"/>
                  </a:cubicBezTo>
                  <a:cubicBezTo>
                    <a:pt x="2359" y="80"/>
                    <a:pt x="2279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1691650" y="4361750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385"/>
                  </a:moveTo>
                  <a:cubicBezTo>
                    <a:pt x="3033" y="385"/>
                    <a:pt x="3771" y="1140"/>
                    <a:pt x="3771" y="2070"/>
                  </a:cubicBezTo>
                  <a:cubicBezTo>
                    <a:pt x="3771" y="2985"/>
                    <a:pt x="3001" y="3755"/>
                    <a:pt x="2086" y="3755"/>
                  </a:cubicBezTo>
                  <a:cubicBezTo>
                    <a:pt x="1156" y="3755"/>
                    <a:pt x="402" y="2985"/>
                    <a:pt x="402" y="2070"/>
                  </a:cubicBezTo>
                  <a:cubicBezTo>
                    <a:pt x="402" y="1140"/>
                    <a:pt x="1156" y="385"/>
                    <a:pt x="2086" y="385"/>
                  </a:cubicBezTo>
                  <a:close/>
                  <a:moveTo>
                    <a:pt x="2086" y="0"/>
                  </a:moveTo>
                  <a:cubicBezTo>
                    <a:pt x="947" y="0"/>
                    <a:pt x="0" y="947"/>
                    <a:pt x="0" y="2086"/>
                  </a:cubicBezTo>
                  <a:cubicBezTo>
                    <a:pt x="0" y="3225"/>
                    <a:pt x="947" y="4172"/>
                    <a:pt x="2086" y="4172"/>
                  </a:cubicBezTo>
                  <a:cubicBezTo>
                    <a:pt x="3241" y="4172"/>
                    <a:pt x="4172" y="3225"/>
                    <a:pt x="4172" y="2086"/>
                  </a:cubicBezTo>
                  <a:cubicBezTo>
                    <a:pt x="4172" y="915"/>
                    <a:pt x="3225" y="0"/>
                    <a:pt x="208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1637500" y="4482075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52" y="402"/>
                  </a:moveTo>
                  <a:cubicBezTo>
                    <a:pt x="6322" y="402"/>
                    <a:pt x="7974" y="2022"/>
                    <a:pt x="8103" y="4043"/>
                  </a:cubicBezTo>
                  <a:lnTo>
                    <a:pt x="402" y="4043"/>
                  </a:lnTo>
                  <a:cubicBezTo>
                    <a:pt x="498" y="2022"/>
                    <a:pt x="2183" y="402"/>
                    <a:pt x="4252" y="402"/>
                  </a:cubicBezTo>
                  <a:close/>
                  <a:moveTo>
                    <a:pt x="4252" y="0"/>
                  </a:moveTo>
                  <a:cubicBezTo>
                    <a:pt x="1910" y="0"/>
                    <a:pt x="1" y="1910"/>
                    <a:pt x="1" y="4252"/>
                  </a:cubicBezTo>
                  <a:cubicBezTo>
                    <a:pt x="1" y="4364"/>
                    <a:pt x="81" y="4445"/>
                    <a:pt x="193" y="4445"/>
                  </a:cubicBezTo>
                  <a:lnTo>
                    <a:pt x="8295" y="4445"/>
                  </a:lnTo>
                  <a:cubicBezTo>
                    <a:pt x="8423" y="4445"/>
                    <a:pt x="8504" y="4364"/>
                    <a:pt x="8504" y="4252"/>
                  </a:cubicBezTo>
                  <a:cubicBezTo>
                    <a:pt x="8504" y="1910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1489100" y="4649325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402"/>
                  </a:moveTo>
                  <a:cubicBezTo>
                    <a:pt x="3017" y="402"/>
                    <a:pt x="3771" y="1172"/>
                    <a:pt x="3771" y="2086"/>
                  </a:cubicBezTo>
                  <a:cubicBezTo>
                    <a:pt x="3771" y="3017"/>
                    <a:pt x="3033" y="3771"/>
                    <a:pt x="2086" y="3771"/>
                  </a:cubicBezTo>
                  <a:cubicBezTo>
                    <a:pt x="1140" y="3771"/>
                    <a:pt x="402" y="3017"/>
                    <a:pt x="402" y="2086"/>
                  </a:cubicBezTo>
                  <a:cubicBezTo>
                    <a:pt x="402" y="1172"/>
                    <a:pt x="1156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1" y="947"/>
                    <a:pt x="1" y="2086"/>
                  </a:cubicBezTo>
                  <a:cubicBezTo>
                    <a:pt x="1" y="3241"/>
                    <a:pt x="931" y="4172"/>
                    <a:pt x="2086" y="4172"/>
                  </a:cubicBezTo>
                  <a:cubicBezTo>
                    <a:pt x="3241" y="4172"/>
                    <a:pt x="4172" y="3241"/>
                    <a:pt x="4172" y="2086"/>
                  </a:cubicBezTo>
                  <a:cubicBezTo>
                    <a:pt x="4172" y="947"/>
                    <a:pt x="3241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1438975" y="4770450"/>
              <a:ext cx="204575" cy="77450"/>
            </a:xfrm>
            <a:custGeom>
              <a:rect b="b" l="l" r="r" t="t"/>
              <a:pathLst>
                <a:path extrusionOk="0" h="3098" w="8183">
                  <a:moveTo>
                    <a:pt x="4091" y="1"/>
                  </a:moveTo>
                  <a:cubicBezTo>
                    <a:pt x="2150" y="1"/>
                    <a:pt x="497" y="1316"/>
                    <a:pt x="0" y="3097"/>
                  </a:cubicBezTo>
                  <a:lnTo>
                    <a:pt x="417" y="3097"/>
                  </a:lnTo>
                  <a:cubicBezTo>
                    <a:pt x="899" y="1541"/>
                    <a:pt x="2358" y="402"/>
                    <a:pt x="4091" y="402"/>
                  </a:cubicBezTo>
                  <a:cubicBezTo>
                    <a:pt x="5808" y="402"/>
                    <a:pt x="7268" y="1541"/>
                    <a:pt x="7765" y="3097"/>
                  </a:cubicBezTo>
                  <a:lnTo>
                    <a:pt x="8182" y="3097"/>
                  </a:lnTo>
                  <a:cubicBezTo>
                    <a:pt x="7701" y="1316"/>
                    <a:pt x="6048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1894200" y="4649325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402"/>
                  </a:moveTo>
                  <a:cubicBezTo>
                    <a:pt x="3001" y="402"/>
                    <a:pt x="3771" y="1172"/>
                    <a:pt x="3771" y="2086"/>
                  </a:cubicBezTo>
                  <a:cubicBezTo>
                    <a:pt x="3771" y="3017"/>
                    <a:pt x="3001" y="3771"/>
                    <a:pt x="2086" y="3771"/>
                  </a:cubicBezTo>
                  <a:cubicBezTo>
                    <a:pt x="1140" y="3771"/>
                    <a:pt x="402" y="3017"/>
                    <a:pt x="402" y="2086"/>
                  </a:cubicBezTo>
                  <a:cubicBezTo>
                    <a:pt x="402" y="1172"/>
                    <a:pt x="1156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7"/>
                    <a:pt x="0" y="2086"/>
                  </a:cubicBezTo>
                  <a:cubicBezTo>
                    <a:pt x="0" y="3241"/>
                    <a:pt x="947" y="4172"/>
                    <a:pt x="2086" y="4172"/>
                  </a:cubicBezTo>
                  <a:cubicBezTo>
                    <a:pt x="3241" y="4172"/>
                    <a:pt x="4172" y="3241"/>
                    <a:pt x="4172" y="2086"/>
                  </a:cubicBezTo>
                  <a:cubicBezTo>
                    <a:pt x="4172" y="947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1844075" y="4770450"/>
              <a:ext cx="204575" cy="77450"/>
            </a:xfrm>
            <a:custGeom>
              <a:rect b="b" l="l" r="r" t="t"/>
              <a:pathLst>
                <a:path extrusionOk="0" h="3098" w="8183">
                  <a:moveTo>
                    <a:pt x="4091" y="1"/>
                  </a:moveTo>
                  <a:cubicBezTo>
                    <a:pt x="2150" y="1"/>
                    <a:pt x="497" y="1316"/>
                    <a:pt x="0" y="3097"/>
                  </a:cubicBezTo>
                  <a:lnTo>
                    <a:pt x="417" y="3097"/>
                  </a:lnTo>
                  <a:cubicBezTo>
                    <a:pt x="898" y="1541"/>
                    <a:pt x="2358" y="402"/>
                    <a:pt x="4091" y="402"/>
                  </a:cubicBezTo>
                  <a:cubicBezTo>
                    <a:pt x="5808" y="402"/>
                    <a:pt x="7284" y="1541"/>
                    <a:pt x="7765" y="3097"/>
                  </a:cubicBezTo>
                  <a:lnTo>
                    <a:pt x="8182" y="3097"/>
                  </a:lnTo>
                  <a:cubicBezTo>
                    <a:pt x="7685" y="1316"/>
                    <a:pt x="6032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1676000" y="4642100"/>
              <a:ext cx="137200" cy="159675"/>
            </a:xfrm>
            <a:custGeom>
              <a:rect b="b" l="l" r="r" t="t"/>
              <a:pathLst>
                <a:path extrusionOk="0" h="6387" w="5488">
                  <a:moveTo>
                    <a:pt x="2744" y="1"/>
                  </a:moveTo>
                  <a:cubicBezTo>
                    <a:pt x="2632" y="1"/>
                    <a:pt x="2552" y="81"/>
                    <a:pt x="2552" y="193"/>
                  </a:cubicBezTo>
                  <a:lnTo>
                    <a:pt x="2552" y="3578"/>
                  </a:lnTo>
                  <a:lnTo>
                    <a:pt x="81" y="6049"/>
                  </a:lnTo>
                  <a:cubicBezTo>
                    <a:pt x="1" y="6129"/>
                    <a:pt x="1" y="6258"/>
                    <a:pt x="81" y="6338"/>
                  </a:cubicBezTo>
                  <a:cubicBezTo>
                    <a:pt x="121" y="6370"/>
                    <a:pt x="173" y="6386"/>
                    <a:pt x="223" y="6386"/>
                  </a:cubicBezTo>
                  <a:cubicBezTo>
                    <a:pt x="274" y="6386"/>
                    <a:pt x="322" y="6370"/>
                    <a:pt x="354" y="6338"/>
                  </a:cubicBezTo>
                  <a:lnTo>
                    <a:pt x="2744" y="3947"/>
                  </a:lnTo>
                  <a:lnTo>
                    <a:pt x="5135" y="6338"/>
                  </a:lnTo>
                  <a:cubicBezTo>
                    <a:pt x="5167" y="6370"/>
                    <a:pt x="5231" y="6386"/>
                    <a:pt x="5279" y="6386"/>
                  </a:cubicBezTo>
                  <a:cubicBezTo>
                    <a:pt x="5311" y="6386"/>
                    <a:pt x="5375" y="6370"/>
                    <a:pt x="5407" y="6338"/>
                  </a:cubicBezTo>
                  <a:cubicBezTo>
                    <a:pt x="5488" y="6258"/>
                    <a:pt x="5488" y="6129"/>
                    <a:pt x="5407" y="6049"/>
                  </a:cubicBezTo>
                  <a:lnTo>
                    <a:pt x="2953" y="3578"/>
                  </a:lnTo>
                  <a:lnTo>
                    <a:pt x="2953" y="193"/>
                  </a:lnTo>
                  <a:cubicBezTo>
                    <a:pt x="2953" y="81"/>
                    <a:pt x="2873" y="1"/>
                    <a:pt x="274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719825" y="4782500"/>
              <a:ext cx="108300" cy="65400"/>
            </a:xfrm>
            <a:custGeom>
              <a:rect b="b" l="l" r="r" t="t"/>
              <a:pathLst>
                <a:path extrusionOk="0" h="2616" w="4332">
                  <a:moveTo>
                    <a:pt x="2166" y="0"/>
                  </a:moveTo>
                  <a:cubicBezTo>
                    <a:pt x="2054" y="0"/>
                    <a:pt x="1974" y="80"/>
                    <a:pt x="1974" y="193"/>
                  </a:cubicBezTo>
                  <a:cubicBezTo>
                    <a:pt x="1974" y="1155"/>
                    <a:pt x="1187" y="1957"/>
                    <a:pt x="209" y="1957"/>
                  </a:cubicBezTo>
                  <a:cubicBezTo>
                    <a:pt x="80" y="1957"/>
                    <a:pt x="0" y="2038"/>
                    <a:pt x="0" y="2166"/>
                  </a:cubicBezTo>
                  <a:cubicBezTo>
                    <a:pt x="0" y="2278"/>
                    <a:pt x="80" y="2358"/>
                    <a:pt x="209" y="2358"/>
                  </a:cubicBezTo>
                  <a:cubicBezTo>
                    <a:pt x="546" y="2358"/>
                    <a:pt x="850" y="2455"/>
                    <a:pt x="1107" y="2615"/>
                  </a:cubicBezTo>
                  <a:lnTo>
                    <a:pt x="1749" y="2615"/>
                  </a:lnTo>
                  <a:cubicBezTo>
                    <a:pt x="1572" y="2439"/>
                    <a:pt x="1348" y="2278"/>
                    <a:pt x="1107" y="2166"/>
                  </a:cubicBezTo>
                  <a:cubicBezTo>
                    <a:pt x="1572" y="1941"/>
                    <a:pt x="1957" y="1572"/>
                    <a:pt x="2150" y="1123"/>
                  </a:cubicBezTo>
                  <a:cubicBezTo>
                    <a:pt x="2375" y="1572"/>
                    <a:pt x="2728" y="1957"/>
                    <a:pt x="3193" y="2166"/>
                  </a:cubicBezTo>
                  <a:cubicBezTo>
                    <a:pt x="2952" y="2278"/>
                    <a:pt x="2728" y="2423"/>
                    <a:pt x="2551" y="2615"/>
                  </a:cubicBezTo>
                  <a:lnTo>
                    <a:pt x="3193" y="2615"/>
                  </a:lnTo>
                  <a:cubicBezTo>
                    <a:pt x="3450" y="2455"/>
                    <a:pt x="3770" y="2358"/>
                    <a:pt x="4091" y="2358"/>
                  </a:cubicBezTo>
                  <a:cubicBezTo>
                    <a:pt x="4236" y="2358"/>
                    <a:pt x="4332" y="2278"/>
                    <a:pt x="4332" y="2166"/>
                  </a:cubicBezTo>
                  <a:cubicBezTo>
                    <a:pt x="4332" y="2038"/>
                    <a:pt x="4252" y="1957"/>
                    <a:pt x="4139" y="1957"/>
                  </a:cubicBezTo>
                  <a:cubicBezTo>
                    <a:pt x="3177" y="1957"/>
                    <a:pt x="2375" y="1171"/>
                    <a:pt x="2375" y="193"/>
                  </a:cubicBezTo>
                  <a:cubicBezTo>
                    <a:pt x="2375" y="80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1092825" y="45009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589"/>
                    <a:pt x="1589" y="1958"/>
                    <a:pt x="1172" y="1958"/>
                  </a:cubicBezTo>
                  <a:cubicBezTo>
                    <a:pt x="755" y="1958"/>
                    <a:pt x="402" y="1605"/>
                    <a:pt x="402" y="1188"/>
                  </a:cubicBezTo>
                  <a:cubicBezTo>
                    <a:pt x="402" y="771"/>
                    <a:pt x="755" y="434"/>
                    <a:pt x="1172" y="434"/>
                  </a:cubicBezTo>
                  <a:close/>
                  <a:moveTo>
                    <a:pt x="1172" y="1"/>
                  </a:moveTo>
                  <a:cubicBezTo>
                    <a:pt x="530" y="1"/>
                    <a:pt x="1" y="530"/>
                    <a:pt x="1" y="1172"/>
                  </a:cubicBezTo>
                  <a:cubicBezTo>
                    <a:pt x="1" y="1813"/>
                    <a:pt x="530" y="2327"/>
                    <a:pt x="1172" y="2327"/>
                  </a:cubicBezTo>
                  <a:cubicBezTo>
                    <a:pt x="1814" y="2327"/>
                    <a:pt x="2327" y="1813"/>
                    <a:pt x="2327" y="1172"/>
                  </a:cubicBezTo>
                  <a:cubicBezTo>
                    <a:pt x="2327" y="530"/>
                    <a:pt x="1814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1613450" y="42398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55" y="401"/>
                  </a:moveTo>
                  <a:cubicBezTo>
                    <a:pt x="1588" y="401"/>
                    <a:pt x="1925" y="738"/>
                    <a:pt x="1925" y="1171"/>
                  </a:cubicBezTo>
                  <a:cubicBezTo>
                    <a:pt x="1925" y="1589"/>
                    <a:pt x="1588" y="1925"/>
                    <a:pt x="1155" y="1925"/>
                  </a:cubicBezTo>
                  <a:cubicBezTo>
                    <a:pt x="738" y="1925"/>
                    <a:pt x="401" y="1589"/>
                    <a:pt x="401" y="1171"/>
                  </a:cubicBezTo>
                  <a:cubicBezTo>
                    <a:pt x="401" y="738"/>
                    <a:pt x="738" y="401"/>
                    <a:pt x="1155" y="401"/>
                  </a:cubicBezTo>
                  <a:close/>
                  <a:moveTo>
                    <a:pt x="1155" y="0"/>
                  </a:moveTo>
                  <a:cubicBezTo>
                    <a:pt x="513" y="0"/>
                    <a:pt x="0" y="530"/>
                    <a:pt x="0" y="1171"/>
                  </a:cubicBezTo>
                  <a:cubicBezTo>
                    <a:pt x="0" y="1813"/>
                    <a:pt x="513" y="2327"/>
                    <a:pt x="1155" y="2327"/>
                  </a:cubicBezTo>
                  <a:cubicBezTo>
                    <a:pt x="1797" y="2327"/>
                    <a:pt x="2326" y="1813"/>
                    <a:pt x="2326" y="1171"/>
                  </a:cubicBezTo>
                  <a:cubicBezTo>
                    <a:pt x="2326" y="530"/>
                    <a:pt x="1797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2160925" y="46052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55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589"/>
                    <a:pt x="1589" y="1958"/>
                    <a:pt x="1155" y="1958"/>
                  </a:cubicBezTo>
                  <a:cubicBezTo>
                    <a:pt x="738" y="1958"/>
                    <a:pt x="401" y="1605"/>
                    <a:pt x="401" y="1188"/>
                  </a:cubicBezTo>
                  <a:cubicBezTo>
                    <a:pt x="401" y="771"/>
                    <a:pt x="738" y="434"/>
                    <a:pt x="1155" y="434"/>
                  </a:cubicBezTo>
                  <a:close/>
                  <a:moveTo>
                    <a:pt x="1155" y="1"/>
                  </a:moveTo>
                  <a:cubicBezTo>
                    <a:pt x="514" y="1"/>
                    <a:pt x="0" y="530"/>
                    <a:pt x="0" y="1172"/>
                  </a:cubicBezTo>
                  <a:cubicBezTo>
                    <a:pt x="0" y="1814"/>
                    <a:pt x="514" y="2327"/>
                    <a:pt x="1155" y="2327"/>
                  </a:cubicBezTo>
                  <a:cubicBezTo>
                    <a:pt x="1797" y="2327"/>
                    <a:pt x="2327" y="1814"/>
                    <a:pt x="2327" y="1172"/>
                  </a:cubicBezTo>
                  <a:cubicBezTo>
                    <a:pt x="2327" y="530"/>
                    <a:pt x="1797" y="1"/>
                    <a:pt x="115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2094750" y="4163600"/>
              <a:ext cx="158050" cy="294425"/>
            </a:xfrm>
            <a:custGeom>
              <a:rect b="b" l="l" r="r" t="t"/>
              <a:pathLst>
                <a:path extrusionOk="0" h="11777" w="6322">
                  <a:moveTo>
                    <a:pt x="4557" y="402"/>
                  </a:moveTo>
                  <a:cubicBezTo>
                    <a:pt x="5118" y="402"/>
                    <a:pt x="5631" y="450"/>
                    <a:pt x="5920" y="466"/>
                  </a:cubicBezTo>
                  <a:lnTo>
                    <a:pt x="5920" y="1894"/>
                  </a:lnTo>
                  <a:lnTo>
                    <a:pt x="5054" y="1894"/>
                  </a:lnTo>
                  <a:cubicBezTo>
                    <a:pt x="3995" y="1894"/>
                    <a:pt x="3851" y="2536"/>
                    <a:pt x="3851" y="3065"/>
                  </a:cubicBezTo>
                  <a:lnTo>
                    <a:pt x="3851" y="4349"/>
                  </a:lnTo>
                  <a:cubicBezTo>
                    <a:pt x="3851" y="4477"/>
                    <a:pt x="3931" y="4557"/>
                    <a:pt x="4043" y="4557"/>
                  </a:cubicBezTo>
                  <a:lnTo>
                    <a:pt x="5840" y="4557"/>
                  </a:lnTo>
                  <a:lnTo>
                    <a:pt x="5631" y="6178"/>
                  </a:lnTo>
                  <a:lnTo>
                    <a:pt x="4075" y="6178"/>
                  </a:lnTo>
                  <a:cubicBezTo>
                    <a:pt x="3947" y="6178"/>
                    <a:pt x="3867" y="6258"/>
                    <a:pt x="3867" y="6386"/>
                  </a:cubicBezTo>
                  <a:lnTo>
                    <a:pt x="3867" y="11376"/>
                  </a:lnTo>
                  <a:lnTo>
                    <a:pt x="2150" y="11376"/>
                  </a:lnTo>
                  <a:lnTo>
                    <a:pt x="2150" y="6386"/>
                  </a:lnTo>
                  <a:cubicBezTo>
                    <a:pt x="2150" y="6258"/>
                    <a:pt x="2070" y="6178"/>
                    <a:pt x="1941" y="6178"/>
                  </a:cubicBezTo>
                  <a:lnTo>
                    <a:pt x="401" y="6178"/>
                  </a:lnTo>
                  <a:lnTo>
                    <a:pt x="401" y="4557"/>
                  </a:lnTo>
                  <a:lnTo>
                    <a:pt x="1941" y="4557"/>
                  </a:lnTo>
                  <a:cubicBezTo>
                    <a:pt x="2070" y="4557"/>
                    <a:pt x="2150" y="4477"/>
                    <a:pt x="2150" y="4349"/>
                  </a:cubicBezTo>
                  <a:lnTo>
                    <a:pt x="2150" y="2873"/>
                  </a:lnTo>
                  <a:cubicBezTo>
                    <a:pt x="2150" y="1333"/>
                    <a:pt x="3048" y="402"/>
                    <a:pt x="4557" y="402"/>
                  </a:cubicBezTo>
                  <a:close/>
                  <a:moveTo>
                    <a:pt x="4557" y="1"/>
                  </a:moveTo>
                  <a:cubicBezTo>
                    <a:pt x="2824" y="1"/>
                    <a:pt x="1749" y="1108"/>
                    <a:pt x="1749" y="2873"/>
                  </a:cubicBezTo>
                  <a:lnTo>
                    <a:pt x="1749" y="4156"/>
                  </a:lnTo>
                  <a:lnTo>
                    <a:pt x="193" y="4156"/>
                  </a:lnTo>
                  <a:cubicBezTo>
                    <a:pt x="80" y="4156"/>
                    <a:pt x="0" y="4236"/>
                    <a:pt x="0" y="4349"/>
                  </a:cubicBezTo>
                  <a:lnTo>
                    <a:pt x="0" y="6386"/>
                  </a:lnTo>
                  <a:cubicBezTo>
                    <a:pt x="0" y="6499"/>
                    <a:pt x="80" y="6579"/>
                    <a:pt x="193" y="6579"/>
                  </a:cubicBezTo>
                  <a:lnTo>
                    <a:pt x="1749" y="6579"/>
                  </a:lnTo>
                  <a:lnTo>
                    <a:pt x="1749" y="11568"/>
                  </a:lnTo>
                  <a:cubicBezTo>
                    <a:pt x="1749" y="11697"/>
                    <a:pt x="1829" y="11777"/>
                    <a:pt x="1941" y="11777"/>
                  </a:cubicBezTo>
                  <a:lnTo>
                    <a:pt x="4027" y="11777"/>
                  </a:lnTo>
                  <a:cubicBezTo>
                    <a:pt x="4155" y="11777"/>
                    <a:pt x="4236" y="11697"/>
                    <a:pt x="4236" y="11568"/>
                  </a:cubicBezTo>
                  <a:lnTo>
                    <a:pt x="4236" y="6579"/>
                  </a:lnTo>
                  <a:lnTo>
                    <a:pt x="5776" y="6579"/>
                  </a:lnTo>
                  <a:cubicBezTo>
                    <a:pt x="5872" y="6579"/>
                    <a:pt x="5952" y="6499"/>
                    <a:pt x="5968" y="6402"/>
                  </a:cubicBezTo>
                  <a:lnTo>
                    <a:pt x="6241" y="4381"/>
                  </a:lnTo>
                  <a:cubicBezTo>
                    <a:pt x="6241" y="4317"/>
                    <a:pt x="6209" y="4252"/>
                    <a:pt x="6193" y="4220"/>
                  </a:cubicBezTo>
                  <a:cubicBezTo>
                    <a:pt x="6177" y="4172"/>
                    <a:pt x="6097" y="4156"/>
                    <a:pt x="6033" y="4156"/>
                  </a:cubicBezTo>
                  <a:lnTo>
                    <a:pt x="4236" y="4156"/>
                  </a:lnTo>
                  <a:lnTo>
                    <a:pt x="4236" y="3065"/>
                  </a:lnTo>
                  <a:cubicBezTo>
                    <a:pt x="4236" y="2552"/>
                    <a:pt x="4348" y="2295"/>
                    <a:pt x="5038" y="2295"/>
                  </a:cubicBezTo>
                  <a:lnTo>
                    <a:pt x="6097" y="2295"/>
                  </a:lnTo>
                  <a:cubicBezTo>
                    <a:pt x="6209" y="2295"/>
                    <a:pt x="6289" y="2215"/>
                    <a:pt x="6289" y="2087"/>
                  </a:cubicBezTo>
                  <a:lnTo>
                    <a:pt x="6289" y="290"/>
                  </a:lnTo>
                  <a:cubicBezTo>
                    <a:pt x="6321" y="161"/>
                    <a:pt x="6241" y="81"/>
                    <a:pt x="6129" y="81"/>
                  </a:cubicBezTo>
                  <a:cubicBezTo>
                    <a:pt x="5936" y="65"/>
                    <a:pt x="5278" y="1"/>
                    <a:pt x="45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1114875" y="4691450"/>
              <a:ext cx="32925" cy="32100"/>
            </a:xfrm>
            <a:custGeom>
              <a:rect b="b" l="l" r="r" t="t"/>
              <a:pathLst>
                <a:path extrusionOk="0" h="1284" w="1317">
                  <a:moveTo>
                    <a:pt x="643" y="0"/>
                  </a:moveTo>
                  <a:cubicBezTo>
                    <a:pt x="290" y="0"/>
                    <a:pt x="1" y="289"/>
                    <a:pt x="1" y="642"/>
                  </a:cubicBezTo>
                  <a:cubicBezTo>
                    <a:pt x="1" y="1011"/>
                    <a:pt x="290" y="1284"/>
                    <a:pt x="643" y="1284"/>
                  </a:cubicBezTo>
                  <a:cubicBezTo>
                    <a:pt x="1012" y="1284"/>
                    <a:pt x="1284" y="1011"/>
                    <a:pt x="1284" y="642"/>
                  </a:cubicBezTo>
                  <a:cubicBezTo>
                    <a:pt x="1317" y="305"/>
                    <a:pt x="1012" y="0"/>
                    <a:pt x="643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976100" y="4715100"/>
              <a:ext cx="149650" cy="132800"/>
            </a:xfrm>
            <a:custGeom>
              <a:rect b="b" l="l" r="r" t="t"/>
              <a:pathLst>
                <a:path extrusionOk="0" h="5312" w="5986">
                  <a:moveTo>
                    <a:pt x="2985" y="1"/>
                  </a:moveTo>
                  <a:cubicBezTo>
                    <a:pt x="1349" y="1"/>
                    <a:pt x="1" y="1348"/>
                    <a:pt x="1" y="2985"/>
                  </a:cubicBezTo>
                  <a:cubicBezTo>
                    <a:pt x="1" y="3931"/>
                    <a:pt x="434" y="4782"/>
                    <a:pt x="1124" y="5311"/>
                  </a:cubicBezTo>
                  <a:lnTo>
                    <a:pt x="1862" y="5311"/>
                  </a:lnTo>
                  <a:cubicBezTo>
                    <a:pt x="996" y="4894"/>
                    <a:pt x="402" y="4012"/>
                    <a:pt x="402" y="2985"/>
                  </a:cubicBezTo>
                  <a:cubicBezTo>
                    <a:pt x="402" y="1573"/>
                    <a:pt x="1557" y="402"/>
                    <a:pt x="2985" y="402"/>
                  </a:cubicBezTo>
                  <a:cubicBezTo>
                    <a:pt x="4413" y="402"/>
                    <a:pt x="5584" y="1573"/>
                    <a:pt x="5584" y="2985"/>
                  </a:cubicBezTo>
                  <a:cubicBezTo>
                    <a:pt x="5584" y="4012"/>
                    <a:pt x="4974" y="4894"/>
                    <a:pt x="4108" y="5311"/>
                  </a:cubicBezTo>
                  <a:lnTo>
                    <a:pt x="4846" y="5311"/>
                  </a:lnTo>
                  <a:cubicBezTo>
                    <a:pt x="5536" y="4782"/>
                    <a:pt x="5985" y="3931"/>
                    <a:pt x="5985" y="2985"/>
                  </a:cubicBezTo>
                  <a:cubicBezTo>
                    <a:pt x="5985" y="1348"/>
                    <a:pt x="4638" y="1"/>
                    <a:pt x="298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903925" y="4648925"/>
              <a:ext cx="295225" cy="199775"/>
            </a:xfrm>
            <a:custGeom>
              <a:rect b="b" l="l" r="r" t="t"/>
              <a:pathLst>
                <a:path extrusionOk="0" h="7991" w="11809">
                  <a:moveTo>
                    <a:pt x="4252" y="1"/>
                  </a:moveTo>
                  <a:cubicBezTo>
                    <a:pt x="1909" y="1"/>
                    <a:pt x="0" y="1910"/>
                    <a:pt x="0" y="4252"/>
                  </a:cubicBezTo>
                  <a:lnTo>
                    <a:pt x="0" y="6995"/>
                  </a:lnTo>
                  <a:cubicBezTo>
                    <a:pt x="0" y="7348"/>
                    <a:pt x="48" y="7669"/>
                    <a:pt x="128" y="7990"/>
                  </a:cubicBezTo>
                  <a:lnTo>
                    <a:pt x="546" y="7990"/>
                  </a:lnTo>
                  <a:cubicBezTo>
                    <a:pt x="465" y="7669"/>
                    <a:pt x="417" y="7348"/>
                    <a:pt x="417" y="6995"/>
                  </a:cubicBezTo>
                  <a:lnTo>
                    <a:pt x="417" y="4252"/>
                  </a:lnTo>
                  <a:cubicBezTo>
                    <a:pt x="417" y="2134"/>
                    <a:pt x="2150" y="402"/>
                    <a:pt x="4268" y="402"/>
                  </a:cubicBezTo>
                  <a:lnTo>
                    <a:pt x="7541" y="402"/>
                  </a:lnTo>
                  <a:cubicBezTo>
                    <a:pt x="9674" y="402"/>
                    <a:pt x="11391" y="2134"/>
                    <a:pt x="11391" y="4252"/>
                  </a:cubicBezTo>
                  <a:lnTo>
                    <a:pt x="11391" y="6995"/>
                  </a:lnTo>
                  <a:cubicBezTo>
                    <a:pt x="11391" y="7348"/>
                    <a:pt x="11359" y="7669"/>
                    <a:pt x="11279" y="7990"/>
                  </a:cubicBezTo>
                  <a:lnTo>
                    <a:pt x="11696" y="7990"/>
                  </a:lnTo>
                  <a:cubicBezTo>
                    <a:pt x="11776" y="7669"/>
                    <a:pt x="11808" y="7348"/>
                    <a:pt x="11808" y="6995"/>
                  </a:cubicBezTo>
                  <a:lnTo>
                    <a:pt x="11808" y="4252"/>
                  </a:lnTo>
                  <a:lnTo>
                    <a:pt x="11760" y="4252"/>
                  </a:lnTo>
                  <a:cubicBezTo>
                    <a:pt x="11760" y="1910"/>
                    <a:pt x="9851" y="1"/>
                    <a:pt x="7508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368875" y="4407475"/>
              <a:ext cx="319675" cy="317675"/>
            </a:xfrm>
            <a:custGeom>
              <a:rect b="b" l="l" r="r" t="t"/>
              <a:pathLst>
                <a:path extrusionOk="0" h="12707" w="12787">
                  <a:moveTo>
                    <a:pt x="5054" y="498"/>
                  </a:moveTo>
                  <a:cubicBezTo>
                    <a:pt x="4621" y="883"/>
                    <a:pt x="4252" y="1412"/>
                    <a:pt x="3931" y="2102"/>
                  </a:cubicBezTo>
                  <a:cubicBezTo>
                    <a:pt x="3578" y="1942"/>
                    <a:pt x="3241" y="1733"/>
                    <a:pt x="2888" y="1492"/>
                  </a:cubicBezTo>
                  <a:lnTo>
                    <a:pt x="2952" y="1444"/>
                  </a:lnTo>
                  <a:cubicBezTo>
                    <a:pt x="3032" y="1380"/>
                    <a:pt x="3097" y="1332"/>
                    <a:pt x="3177" y="1300"/>
                  </a:cubicBezTo>
                  <a:lnTo>
                    <a:pt x="3353" y="1172"/>
                  </a:lnTo>
                  <a:cubicBezTo>
                    <a:pt x="3433" y="1139"/>
                    <a:pt x="3514" y="1075"/>
                    <a:pt x="3594" y="1027"/>
                  </a:cubicBezTo>
                  <a:cubicBezTo>
                    <a:pt x="3658" y="995"/>
                    <a:pt x="3722" y="979"/>
                    <a:pt x="3802" y="931"/>
                  </a:cubicBezTo>
                  <a:cubicBezTo>
                    <a:pt x="3835" y="915"/>
                    <a:pt x="3899" y="899"/>
                    <a:pt x="3931" y="883"/>
                  </a:cubicBezTo>
                  <a:cubicBezTo>
                    <a:pt x="4059" y="819"/>
                    <a:pt x="4155" y="770"/>
                    <a:pt x="4284" y="738"/>
                  </a:cubicBezTo>
                  <a:cubicBezTo>
                    <a:pt x="4316" y="706"/>
                    <a:pt x="4364" y="690"/>
                    <a:pt x="4412" y="674"/>
                  </a:cubicBezTo>
                  <a:cubicBezTo>
                    <a:pt x="4492" y="658"/>
                    <a:pt x="4557" y="610"/>
                    <a:pt x="4637" y="594"/>
                  </a:cubicBezTo>
                  <a:cubicBezTo>
                    <a:pt x="4733" y="546"/>
                    <a:pt x="4845" y="530"/>
                    <a:pt x="4942" y="514"/>
                  </a:cubicBezTo>
                  <a:cubicBezTo>
                    <a:pt x="4974" y="514"/>
                    <a:pt x="5022" y="498"/>
                    <a:pt x="5054" y="498"/>
                  </a:cubicBezTo>
                  <a:close/>
                  <a:moveTo>
                    <a:pt x="7781" y="498"/>
                  </a:moveTo>
                  <a:lnTo>
                    <a:pt x="7781" y="498"/>
                  </a:lnTo>
                  <a:cubicBezTo>
                    <a:pt x="7813" y="514"/>
                    <a:pt x="7845" y="514"/>
                    <a:pt x="7894" y="530"/>
                  </a:cubicBezTo>
                  <a:cubicBezTo>
                    <a:pt x="7990" y="562"/>
                    <a:pt x="8086" y="594"/>
                    <a:pt x="8182" y="610"/>
                  </a:cubicBezTo>
                  <a:cubicBezTo>
                    <a:pt x="8263" y="642"/>
                    <a:pt x="8327" y="658"/>
                    <a:pt x="8407" y="690"/>
                  </a:cubicBezTo>
                  <a:cubicBezTo>
                    <a:pt x="8455" y="722"/>
                    <a:pt x="8487" y="738"/>
                    <a:pt x="8551" y="738"/>
                  </a:cubicBezTo>
                  <a:cubicBezTo>
                    <a:pt x="8664" y="770"/>
                    <a:pt x="8792" y="835"/>
                    <a:pt x="8888" y="883"/>
                  </a:cubicBezTo>
                  <a:cubicBezTo>
                    <a:pt x="8936" y="899"/>
                    <a:pt x="8985" y="915"/>
                    <a:pt x="9033" y="931"/>
                  </a:cubicBezTo>
                  <a:cubicBezTo>
                    <a:pt x="9097" y="979"/>
                    <a:pt x="9177" y="995"/>
                    <a:pt x="9225" y="1043"/>
                  </a:cubicBezTo>
                  <a:cubicBezTo>
                    <a:pt x="9305" y="1075"/>
                    <a:pt x="9386" y="1123"/>
                    <a:pt x="9466" y="1172"/>
                  </a:cubicBezTo>
                  <a:lnTo>
                    <a:pt x="9658" y="1300"/>
                  </a:lnTo>
                  <a:cubicBezTo>
                    <a:pt x="9739" y="1332"/>
                    <a:pt x="9787" y="1396"/>
                    <a:pt x="9867" y="1444"/>
                  </a:cubicBezTo>
                  <a:cubicBezTo>
                    <a:pt x="9899" y="1460"/>
                    <a:pt x="9931" y="1476"/>
                    <a:pt x="9947" y="1492"/>
                  </a:cubicBezTo>
                  <a:cubicBezTo>
                    <a:pt x="9626" y="1733"/>
                    <a:pt x="9273" y="1942"/>
                    <a:pt x="8904" y="2102"/>
                  </a:cubicBezTo>
                  <a:cubicBezTo>
                    <a:pt x="8616" y="1412"/>
                    <a:pt x="8230" y="883"/>
                    <a:pt x="7781" y="498"/>
                  </a:cubicBezTo>
                  <a:close/>
                  <a:moveTo>
                    <a:pt x="6209" y="353"/>
                  </a:moveTo>
                  <a:lnTo>
                    <a:pt x="6209" y="2648"/>
                  </a:lnTo>
                  <a:cubicBezTo>
                    <a:pt x="5535" y="2615"/>
                    <a:pt x="4893" y="2487"/>
                    <a:pt x="4284" y="2263"/>
                  </a:cubicBezTo>
                  <a:cubicBezTo>
                    <a:pt x="4765" y="1172"/>
                    <a:pt x="5439" y="450"/>
                    <a:pt x="6209" y="353"/>
                  </a:cubicBezTo>
                  <a:close/>
                  <a:moveTo>
                    <a:pt x="6610" y="353"/>
                  </a:moveTo>
                  <a:cubicBezTo>
                    <a:pt x="7364" y="450"/>
                    <a:pt x="8022" y="1172"/>
                    <a:pt x="8519" y="2263"/>
                  </a:cubicBezTo>
                  <a:cubicBezTo>
                    <a:pt x="7926" y="2503"/>
                    <a:pt x="7284" y="2615"/>
                    <a:pt x="6594" y="2648"/>
                  </a:cubicBezTo>
                  <a:lnTo>
                    <a:pt x="6594" y="353"/>
                  </a:lnTo>
                  <a:close/>
                  <a:moveTo>
                    <a:pt x="8664" y="2615"/>
                  </a:moveTo>
                  <a:cubicBezTo>
                    <a:pt x="9033" y="3578"/>
                    <a:pt x="9273" y="4781"/>
                    <a:pt x="9289" y="6097"/>
                  </a:cubicBezTo>
                  <a:lnTo>
                    <a:pt x="6610" y="6097"/>
                  </a:lnTo>
                  <a:lnTo>
                    <a:pt x="6610" y="3049"/>
                  </a:lnTo>
                  <a:cubicBezTo>
                    <a:pt x="7332" y="3017"/>
                    <a:pt x="8022" y="2888"/>
                    <a:pt x="8664" y="2615"/>
                  </a:cubicBezTo>
                  <a:close/>
                  <a:moveTo>
                    <a:pt x="2551" y="1765"/>
                  </a:moveTo>
                  <a:cubicBezTo>
                    <a:pt x="2936" y="2038"/>
                    <a:pt x="3337" y="2295"/>
                    <a:pt x="3754" y="2487"/>
                  </a:cubicBezTo>
                  <a:cubicBezTo>
                    <a:pt x="3369" y="3482"/>
                    <a:pt x="3129" y="4749"/>
                    <a:pt x="3113" y="6113"/>
                  </a:cubicBezTo>
                  <a:lnTo>
                    <a:pt x="449" y="6113"/>
                  </a:lnTo>
                  <a:cubicBezTo>
                    <a:pt x="514" y="4364"/>
                    <a:pt x="1316" y="2808"/>
                    <a:pt x="2551" y="1765"/>
                  </a:cubicBezTo>
                  <a:close/>
                  <a:moveTo>
                    <a:pt x="4139" y="2648"/>
                  </a:moveTo>
                  <a:cubicBezTo>
                    <a:pt x="4797" y="2888"/>
                    <a:pt x="5487" y="3017"/>
                    <a:pt x="6209" y="3065"/>
                  </a:cubicBezTo>
                  <a:lnTo>
                    <a:pt x="6209" y="6113"/>
                  </a:lnTo>
                  <a:lnTo>
                    <a:pt x="3514" y="6113"/>
                  </a:lnTo>
                  <a:cubicBezTo>
                    <a:pt x="3530" y="4813"/>
                    <a:pt x="3754" y="3610"/>
                    <a:pt x="4139" y="2648"/>
                  </a:cubicBezTo>
                  <a:close/>
                  <a:moveTo>
                    <a:pt x="10252" y="1749"/>
                  </a:moveTo>
                  <a:cubicBezTo>
                    <a:pt x="11503" y="2824"/>
                    <a:pt x="12322" y="4364"/>
                    <a:pt x="12386" y="6113"/>
                  </a:cubicBezTo>
                  <a:lnTo>
                    <a:pt x="9690" y="6113"/>
                  </a:lnTo>
                  <a:cubicBezTo>
                    <a:pt x="9674" y="4749"/>
                    <a:pt x="9434" y="3482"/>
                    <a:pt x="9049" y="2487"/>
                  </a:cubicBezTo>
                  <a:cubicBezTo>
                    <a:pt x="9466" y="2279"/>
                    <a:pt x="9867" y="2038"/>
                    <a:pt x="10252" y="1749"/>
                  </a:cubicBezTo>
                  <a:close/>
                  <a:moveTo>
                    <a:pt x="9289" y="6514"/>
                  </a:moveTo>
                  <a:cubicBezTo>
                    <a:pt x="9273" y="7814"/>
                    <a:pt x="9049" y="9017"/>
                    <a:pt x="8664" y="9979"/>
                  </a:cubicBezTo>
                  <a:cubicBezTo>
                    <a:pt x="8006" y="9739"/>
                    <a:pt x="7332" y="9594"/>
                    <a:pt x="6610" y="9562"/>
                  </a:cubicBezTo>
                  <a:lnTo>
                    <a:pt x="6610" y="6514"/>
                  </a:lnTo>
                  <a:close/>
                  <a:moveTo>
                    <a:pt x="6209" y="6530"/>
                  </a:moveTo>
                  <a:lnTo>
                    <a:pt x="6209" y="9578"/>
                  </a:lnTo>
                  <a:cubicBezTo>
                    <a:pt x="5487" y="9594"/>
                    <a:pt x="4781" y="9739"/>
                    <a:pt x="4139" y="9995"/>
                  </a:cubicBezTo>
                  <a:cubicBezTo>
                    <a:pt x="3770" y="9033"/>
                    <a:pt x="3530" y="7830"/>
                    <a:pt x="3514" y="6530"/>
                  </a:cubicBezTo>
                  <a:close/>
                  <a:moveTo>
                    <a:pt x="3113" y="6530"/>
                  </a:moveTo>
                  <a:cubicBezTo>
                    <a:pt x="3129" y="7894"/>
                    <a:pt x="3369" y="9161"/>
                    <a:pt x="3754" y="10156"/>
                  </a:cubicBezTo>
                  <a:cubicBezTo>
                    <a:pt x="3337" y="10348"/>
                    <a:pt x="2936" y="10589"/>
                    <a:pt x="2551" y="10878"/>
                  </a:cubicBezTo>
                  <a:cubicBezTo>
                    <a:pt x="1300" y="9819"/>
                    <a:pt x="481" y="8279"/>
                    <a:pt x="417" y="6530"/>
                  </a:cubicBezTo>
                  <a:close/>
                  <a:moveTo>
                    <a:pt x="12386" y="6530"/>
                  </a:moveTo>
                  <a:cubicBezTo>
                    <a:pt x="12322" y="8263"/>
                    <a:pt x="11503" y="9819"/>
                    <a:pt x="10252" y="10878"/>
                  </a:cubicBezTo>
                  <a:cubicBezTo>
                    <a:pt x="9867" y="10605"/>
                    <a:pt x="9466" y="10348"/>
                    <a:pt x="9049" y="10156"/>
                  </a:cubicBezTo>
                  <a:cubicBezTo>
                    <a:pt x="9434" y="9161"/>
                    <a:pt x="9674" y="7894"/>
                    <a:pt x="9690" y="6530"/>
                  </a:cubicBezTo>
                  <a:close/>
                  <a:moveTo>
                    <a:pt x="8872" y="10509"/>
                  </a:moveTo>
                  <a:cubicBezTo>
                    <a:pt x="9225" y="10669"/>
                    <a:pt x="9578" y="10862"/>
                    <a:pt x="9915" y="11102"/>
                  </a:cubicBezTo>
                  <a:cubicBezTo>
                    <a:pt x="9915" y="11151"/>
                    <a:pt x="9867" y="11167"/>
                    <a:pt x="9851" y="11183"/>
                  </a:cubicBezTo>
                  <a:cubicBezTo>
                    <a:pt x="9771" y="11247"/>
                    <a:pt x="9706" y="11279"/>
                    <a:pt x="9626" y="11327"/>
                  </a:cubicBezTo>
                  <a:lnTo>
                    <a:pt x="9450" y="11439"/>
                  </a:lnTo>
                  <a:cubicBezTo>
                    <a:pt x="9370" y="11488"/>
                    <a:pt x="9289" y="11552"/>
                    <a:pt x="9209" y="11584"/>
                  </a:cubicBezTo>
                  <a:cubicBezTo>
                    <a:pt x="9145" y="11632"/>
                    <a:pt x="9097" y="11648"/>
                    <a:pt x="9017" y="11680"/>
                  </a:cubicBezTo>
                  <a:cubicBezTo>
                    <a:pt x="8968" y="11712"/>
                    <a:pt x="8904" y="11728"/>
                    <a:pt x="8872" y="11744"/>
                  </a:cubicBezTo>
                  <a:cubicBezTo>
                    <a:pt x="8744" y="11808"/>
                    <a:pt x="8632" y="11840"/>
                    <a:pt x="8519" y="11889"/>
                  </a:cubicBezTo>
                  <a:cubicBezTo>
                    <a:pt x="8487" y="11905"/>
                    <a:pt x="8439" y="11921"/>
                    <a:pt x="8391" y="11921"/>
                  </a:cubicBezTo>
                  <a:cubicBezTo>
                    <a:pt x="8311" y="11953"/>
                    <a:pt x="8247" y="11985"/>
                    <a:pt x="8166" y="12001"/>
                  </a:cubicBezTo>
                  <a:cubicBezTo>
                    <a:pt x="8070" y="12049"/>
                    <a:pt x="7974" y="12065"/>
                    <a:pt x="7861" y="12081"/>
                  </a:cubicBezTo>
                  <a:cubicBezTo>
                    <a:pt x="7829" y="12081"/>
                    <a:pt x="7781" y="12113"/>
                    <a:pt x="7749" y="12113"/>
                  </a:cubicBezTo>
                  <a:cubicBezTo>
                    <a:pt x="8182" y="11728"/>
                    <a:pt x="8551" y="11183"/>
                    <a:pt x="8872" y="10509"/>
                  </a:cubicBezTo>
                  <a:close/>
                  <a:moveTo>
                    <a:pt x="3899" y="10541"/>
                  </a:moveTo>
                  <a:cubicBezTo>
                    <a:pt x="4186" y="11228"/>
                    <a:pt x="4570" y="11757"/>
                    <a:pt x="5017" y="12141"/>
                  </a:cubicBezTo>
                  <a:lnTo>
                    <a:pt x="5017" y="12141"/>
                  </a:lnTo>
                  <a:cubicBezTo>
                    <a:pt x="4998" y="12127"/>
                    <a:pt x="4955" y="12113"/>
                    <a:pt x="4926" y="12113"/>
                  </a:cubicBezTo>
                  <a:cubicBezTo>
                    <a:pt x="4813" y="12081"/>
                    <a:pt x="4717" y="12049"/>
                    <a:pt x="4621" y="12033"/>
                  </a:cubicBezTo>
                  <a:cubicBezTo>
                    <a:pt x="4540" y="12001"/>
                    <a:pt x="4476" y="11985"/>
                    <a:pt x="4396" y="11953"/>
                  </a:cubicBezTo>
                  <a:cubicBezTo>
                    <a:pt x="4364" y="11921"/>
                    <a:pt x="4316" y="11905"/>
                    <a:pt x="4252" y="11889"/>
                  </a:cubicBezTo>
                  <a:cubicBezTo>
                    <a:pt x="4139" y="11840"/>
                    <a:pt x="4011" y="11792"/>
                    <a:pt x="3915" y="11744"/>
                  </a:cubicBezTo>
                  <a:cubicBezTo>
                    <a:pt x="3867" y="11728"/>
                    <a:pt x="3819" y="11712"/>
                    <a:pt x="3770" y="11680"/>
                  </a:cubicBezTo>
                  <a:cubicBezTo>
                    <a:pt x="3706" y="11648"/>
                    <a:pt x="3658" y="11632"/>
                    <a:pt x="3578" y="11584"/>
                  </a:cubicBezTo>
                  <a:cubicBezTo>
                    <a:pt x="3498" y="11552"/>
                    <a:pt x="3417" y="11504"/>
                    <a:pt x="3337" y="11439"/>
                  </a:cubicBezTo>
                  <a:cubicBezTo>
                    <a:pt x="3273" y="11407"/>
                    <a:pt x="3209" y="11359"/>
                    <a:pt x="3145" y="11343"/>
                  </a:cubicBezTo>
                  <a:cubicBezTo>
                    <a:pt x="3064" y="11311"/>
                    <a:pt x="3016" y="11247"/>
                    <a:pt x="2936" y="11199"/>
                  </a:cubicBezTo>
                  <a:cubicBezTo>
                    <a:pt x="2904" y="11183"/>
                    <a:pt x="2872" y="11167"/>
                    <a:pt x="2856" y="11151"/>
                  </a:cubicBezTo>
                  <a:cubicBezTo>
                    <a:pt x="3177" y="10910"/>
                    <a:pt x="3530" y="10701"/>
                    <a:pt x="3899" y="10541"/>
                  </a:cubicBezTo>
                  <a:close/>
                  <a:moveTo>
                    <a:pt x="6209" y="9979"/>
                  </a:moveTo>
                  <a:lnTo>
                    <a:pt x="6209" y="12274"/>
                  </a:lnTo>
                  <a:cubicBezTo>
                    <a:pt x="5439" y="12161"/>
                    <a:pt x="4781" y="11439"/>
                    <a:pt x="4284" y="10364"/>
                  </a:cubicBezTo>
                  <a:cubicBezTo>
                    <a:pt x="4877" y="10124"/>
                    <a:pt x="5519" y="9995"/>
                    <a:pt x="6209" y="9979"/>
                  </a:cubicBezTo>
                  <a:close/>
                  <a:moveTo>
                    <a:pt x="6610" y="9979"/>
                  </a:moveTo>
                  <a:cubicBezTo>
                    <a:pt x="7268" y="9995"/>
                    <a:pt x="7910" y="10140"/>
                    <a:pt x="8519" y="10364"/>
                  </a:cubicBezTo>
                  <a:cubicBezTo>
                    <a:pt x="8054" y="11439"/>
                    <a:pt x="7364" y="12161"/>
                    <a:pt x="6610" y="12274"/>
                  </a:cubicBezTo>
                  <a:lnTo>
                    <a:pt x="6610" y="9979"/>
                  </a:lnTo>
                  <a:close/>
                  <a:moveTo>
                    <a:pt x="6385" y="0"/>
                  </a:moveTo>
                  <a:cubicBezTo>
                    <a:pt x="6225" y="0"/>
                    <a:pt x="6065" y="0"/>
                    <a:pt x="5904" y="16"/>
                  </a:cubicBezTo>
                  <a:lnTo>
                    <a:pt x="5776" y="16"/>
                  </a:lnTo>
                  <a:lnTo>
                    <a:pt x="5359" y="81"/>
                  </a:lnTo>
                  <a:cubicBezTo>
                    <a:pt x="5295" y="81"/>
                    <a:pt x="5262" y="97"/>
                    <a:pt x="5198" y="97"/>
                  </a:cubicBezTo>
                  <a:lnTo>
                    <a:pt x="4893" y="161"/>
                  </a:lnTo>
                  <a:cubicBezTo>
                    <a:pt x="4813" y="177"/>
                    <a:pt x="4717" y="193"/>
                    <a:pt x="4637" y="209"/>
                  </a:cubicBezTo>
                  <a:cubicBezTo>
                    <a:pt x="4557" y="241"/>
                    <a:pt x="4476" y="257"/>
                    <a:pt x="4412" y="273"/>
                  </a:cubicBezTo>
                  <a:cubicBezTo>
                    <a:pt x="4332" y="289"/>
                    <a:pt x="4252" y="337"/>
                    <a:pt x="4171" y="353"/>
                  </a:cubicBezTo>
                  <a:cubicBezTo>
                    <a:pt x="4075" y="401"/>
                    <a:pt x="3979" y="434"/>
                    <a:pt x="3899" y="482"/>
                  </a:cubicBezTo>
                  <a:cubicBezTo>
                    <a:pt x="3819" y="514"/>
                    <a:pt x="3754" y="530"/>
                    <a:pt x="3674" y="578"/>
                  </a:cubicBezTo>
                  <a:cubicBezTo>
                    <a:pt x="3594" y="610"/>
                    <a:pt x="3498" y="658"/>
                    <a:pt x="3417" y="722"/>
                  </a:cubicBezTo>
                  <a:cubicBezTo>
                    <a:pt x="3337" y="754"/>
                    <a:pt x="3273" y="803"/>
                    <a:pt x="3193" y="835"/>
                  </a:cubicBezTo>
                  <a:cubicBezTo>
                    <a:pt x="3113" y="899"/>
                    <a:pt x="3016" y="931"/>
                    <a:pt x="2936" y="995"/>
                  </a:cubicBezTo>
                  <a:cubicBezTo>
                    <a:pt x="2872" y="1043"/>
                    <a:pt x="2840" y="1059"/>
                    <a:pt x="2776" y="1091"/>
                  </a:cubicBezTo>
                  <a:cubicBezTo>
                    <a:pt x="2679" y="1172"/>
                    <a:pt x="2567" y="1236"/>
                    <a:pt x="2471" y="1316"/>
                  </a:cubicBezTo>
                  <a:cubicBezTo>
                    <a:pt x="2455" y="1332"/>
                    <a:pt x="2407" y="1364"/>
                    <a:pt x="2391" y="1380"/>
                  </a:cubicBezTo>
                  <a:lnTo>
                    <a:pt x="2391" y="1396"/>
                  </a:lnTo>
                  <a:cubicBezTo>
                    <a:pt x="947" y="2567"/>
                    <a:pt x="0" y="4364"/>
                    <a:pt x="0" y="6354"/>
                  </a:cubicBezTo>
                  <a:cubicBezTo>
                    <a:pt x="0" y="8359"/>
                    <a:pt x="931" y="10140"/>
                    <a:pt x="2391" y="11311"/>
                  </a:cubicBezTo>
                  <a:lnTo>
                    <a:pt x="2391" y="11327"/>
                  </a:lnTo>
                  <a:cubicBezTo>
                    <a:pt x="2407" y="11343"/>
                    <a:pt x="2455" y="11359"/>
                    <a:pt x="2471" y="11391"/>
                  </a:cubicBezTo>
                  <a:cubicBezTo>
                    <a:pt x="2567" y="11471"/>
                    <a:pt x="2679" y="11552"/>
                    <a:pt x="2776" y="11600"/>
                  </a:cubicBezTo>
                  <a:cubicBezTo>
                    <a:pt x="2840" y="11648"/>
                    <a:pt x="2872" y="11664"/>
                    <a:pt x="2936" y="11712"/>
                  </a:cubicBezTo>
                  <a:cubicBezTo>
                    <a:pt x="3016" y="11760"/>
                    <a:pt x="3097" y="11808"/>
                    <a:pt x="3193" y="11873"/>
                  </a:cubicBezTo>
                  <a:cubicBezTo>
                    <a:pt x="3273" y="11905"/>
                    <a:pt x="3337" y="11953"/>
                    <a:pt x="3417" y="11985"/>
                  </a:cubicBezTo>
                  <a:cubicBezTo>
                    <a:pt x="3498" y="12033"/>
                    <a:pt x="3594" y="12081"/>
                    <a:pt x="3674" y="12129"/>
                  </a:cubicBezTo>
                  <a:cubicBezTo>
                    <a:pt x="3738" y="12161"/>
                    <a:pt x="3819" y="12193"/>
                    <a:pt x="3899" y="12225"/>
                  </a:cubicBezTo>
                  <a:cubicBezTo>
                    <a:pt x="3995" y="12274"/>
                    <a:pt x="4075" y="12306"/>
                    <a:pt x="4171" y="12354"/>
                  </a:cubicBezTo>
                  <a:cubicBezTo>
                    <a:pt x="4252" y="12370"/>
                    <a:pt x="4332" y="12402"/>
                    <a:pt x="4412" y="12434"/>
                  </a:cubicBezTo>
                  <a:cubicBezTo>
                    <a:pt x="4492" y="12450"/>
                    <a:pt x="4557" y="12466"/>
                    <a:pt x="4637" y="12482"/>
                  </a:cubicBezTo>
                  <a:cubicBezTo>
                    <a:pt x="4717" y="12514"/>
                    <a:pt x="4813" y="12530"/>
                    <a:pt x="4893" y="12546"/>
                  </a:cubicBezTo>
                  <a:lnTo>
                    <a:pt x="5198" y="12611"/>
                  </a:lnTo>
                  <a:cubicBezTo>
                    <a:pt x="5262" y="12611"/>
                    <a:pt x="5295" y="12627"/>
                    <a:pt x="5359" y="12627"/>
                  </a:cubicBezTo>
                  <a:lnTo>
                    <a:pt x="5776" y="12691"/>
                  </a:lnTo>
                  <a:lnTo>
                    <a:pt x="5904" y="12691"/>
                  </a:lnTo>
                  <a:cubicBezTo>
                    <a:pt x="6065" y="12707"/>
                    <a:pt x="6225" y="12707"/>
                    <a:pt x="6385" y="12707"/>
                  </a:cubicBezTo>
                  <a:cubicBezTo>
                    <a:pt x="6546" y="12707"/>
                    <a:pt x="6706" y="12707"/>
                    <a:pt x="6867" y="12691"/>
                  </a:cubicBezTo>
                  <a:lnTo>
                    <a:pt x="6979" y="12691"/>
                  </a:lnTo>
                  <a:lnTo>
                    <a:pt x="7412" y="12627"/>
                  </a:lnTo>
                  <a:cubicBezTo>
                    <a:pt x="7460" y="12627"/>
                    <a:pt x="7509" y="12611"/>
                    <a:pt x="7573" y="12611"/>
                  </a:cubicBezTo>
                  <a:lnTo>
                    <a:pt x="7861" y="12546"/>
                  </a:lnTo>
                  <a:cubicBezTo>
                    <a:pt x="7974" y="12530"/>
                    <a:pt x="8054" y="12514"/>
                    <a:pt x="8134" y="12466"/>
                  </a:cubicBezTo>
                  <a:cubicBezTo>
                    <a:pt x="8214" y="12450"/>
                    <a:pt x="8263" y="12434"/>
                    <a:pt x="8343" y="12402"/>
                  </a:cubicBezTo>
                  <a:cubicBezTo>
                    <a:pt x="8423" y="12386"/>
                    <a:pt x="8535" y="12354"/>
                    <a:pt x="8616" y="12322"/>
                  </a:cubicBezTo>
                  <a:cubicBezTo>
                    <a:pt x="8712" y="12290"/>
                    <a:pt x="8792" y="12242"/>
                    <a:pt x="8888" y="12225"/>
                  </a:cubicBezTo>
                  <a:cubicBezTo>
                    <a:pt x="8968" y="12193"/>
                    <a:pt x="9033" y="12161"/>
                    <a:pt x="9113" y="12129"/>
                  </a:cubicBezTo>
                  <a:cubicBezTo>
                    <a:pt x="9193" y="12081"/>
                    <a:pt x="9289" y="12049"/>
                    <a:pt x="9370" y="12001"/>
                  </a:cubicBezTo>
                  <a:cubicBezTo>
                    <a:pt x="9450" y="11969"/>
                    <a:pt x="9514" y="11921"/>
                    <a:pt x="9594" y="11889"/>
                  </a:cubicBezTo>
                  <a:cubicBezTo>
                    <a:pt x="9674" y="11840"/>
                    <a:pt x="9755" y="11792"/>
                    <a:pt x="9851" y="11728"/>
                  </a:cubicBezTo>
                  <a:cubicBezTo>
                    <a:pt x="9915" y="11680"/>
                    <a:pt x="9947" y="11664"/>
                    <a:pt x="10011" y="11632"/>
                  </a:cubicBezTo>
                  <a:cubicBezTo>
                    <a:pt x="10108" y="11552"/>
                    <a:pt x="10220" y="11488"/>
                    <a:pt x="10316" y="11407"/>
                  </a:cubicBezTo>
                  <a:cubicBezTo>
                    <a:pt x="10332" y="11391"/>
                    <a:pt x="10380" y="11359"/>
                    <a:pt x="10396" y="11343"/>
                  </a:cubicBezTo>
                  <a:lnTo>
                    <a:pt x="10396" y="11327"/>
                  </a:lnTo>
                  <a:cubicBezTo>
                    <a:pt x="11840" y="10156"/>
                    <a:pt x="12787" y="8359"/>
                    <a:pt x="12787" y="6370"/>
                  </a:cubicBezTo>
                  <a:cubicBezTo>
                    <a:pt x="12787" y="4300"/>
                    <a:pt x="11840" y="2519"/>
                    <a:pt x="10396" y="1364"/>
                  </a:cubicBezTo>
                  <a:cubicBezTo>
                    <a:pt x="10348" y="1332"/>
                    <a:pt x="10332" y="1316"/>
                    <a:pt x="10316" y="1300"/>
                  </a:cubicBezTo>
                  <a:cubicBezTo>
                    <a:pt x="10220" y="1220"/>
                    <a:pt x="10108" y="1156"/>
                    <a:pt x="10011" y="1075"/>
                  </a:cubicBezTo>
                  <a:cubicBezTo>
                    <a:pt x="9947" y="1043"/>
                    <a:pt x="9915" y="995"/>
                    <a:pt x="9851" y="979"/>
                  </a:cubicBezTo>
                  <a:cubicBezTo>
                    <a:pt x="9771" y="915"/>
                    <a:pt x="9690" y="883"/>
                    <a:pt x="9594" y="819"/>
                  </a:cubicBezTo>
                  <a:cubicBezTo>
                    <a:pt x="9514" y="770"/>
                    <a:pt x="9450" y="738"/>
                    <a:pt x="9370" y="690"/>
                  </a:cubicBezTo>
                  <a:cubicBezTo>
                    <a:pt x="9289" y="658"/>
                    <a:pt x="9193" y="610"/>
                    <a:pt x="9113" y="578"/>
                  </a:cubicBezTo>
                  <a:cubicBezTo>
                    <a:pt x="9033" y="530"/>
                    <a:pt x="8968" y="514"/>
                    <a:pt x="8888" y="482"/>
                  </a:cubicBezTo>
                  <a:cubicBezTo>
                    <a:pt x="8808" y="434"/>
                    <a:pt x="8712" y="401"/>
                    <a:pt x="8616" y="369"/>
                  </a:cubicBezTo>
                  <a:cubicBezTo>
                    <a:pt x="8535" y="337"/>
                    <a:pt x="8455" y="321"/>
                    <a:pt x="8343" y="289"/>
                  </a:cubicBezTo>
                  <a:cubicBezTo>
                    <a:pt x="8263" y="273"/>
                    <a:pt x="8214" y="257"/>
                    <a:pt x="8134" y="241"/>
                  </a:cubicBezTo>
                  <a:cubicBezTo>
                    <a:pt x="8054" y="209"/>
                    <a:pt x="7942" y="193"/>
                    <a:pt x="7861" y="161"/>
                  </a:cubicBezTo>
                  <a:lnTo>
                    <a:pt x="7573" y="97"/>
                  </a:lnTo>
                  <a:cubicBezTo>
                    <a:pt x="7509" y="97"/>
                    <a:pt x="7460" y="81"/>
                    <a:pt x="7412" y="81"/>
                  </a:cubicBezTo>
                  <a:lnTo>
                    <a:pt x="6979" y="16"/>
                  </a:lnTo>
                  <a:lnTo>
                    <a:pt x="6867" y="16"/>
                  </a:lnTo>
                  <a:cubicBezTo>
                    <a:pt x="6706" y="0"/>
                    <a:pt x="6546" y="0"/>
                    <a:pt x="638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2544350" y="909600"/>
              <a:ext cx="337350" cy="206175"/>
            </a:xfrm>
            <a:custGeom>
              <a:rect b="b" l="l" r="r" t="t"/>
              <a:pathLst>
                <a:path extrusionOk="0" h="8247" w="13494">
                  <a:moveTo>
                    <a:pt x="7798" y="450"/>
                  </a:moveTo>
                  <a:cubicBezTo>
                    <a:pt x="9531" y="450"/>
                    <a:pt x="10959" y="1846"/>
                    <a:pt x="10959" y="3594"/>
                  </a:cubicBezTo>
                  <a:cubicBezTo>
                    <a:pt x="10959" y="3707"/>
                    <a:pt x="11039" y="3803"/>
                    <a:pt x="11151" y="3803"/>
                  </a:cubicBezTo>
                  <a:cubicBezTo>
                    <a:pt x="12258" y="3835"/>
                    <a:pt x="13092" y="4733"/>
                    <a:pt x="13092" y="5840"/>
                  </a:cubicBezTo>
                  <a:cubicBezTo>
                    <a:pt x="13092" y="6963"/>
                    <a:pt x="12178" y="7894"/>
                    <a:pt x="11055" y="7894"/>
                  </a:cubicBezTo>
                  <a:lnTo>
                    <a:pt x="2456" y="7894"/>
                  </a:lnTo>
                  <a:cubicBezTo>
                    <a:pt x="1332" y="7894"/>
                    <a:pt x="402" y="6963"/>
                    <a:pt x="402" y="5840"/>
                  </a:cubicBezTo>
                  <a:cubicBezTo>
                    <a:pt x="402" y="4798"/>
                    <a:pt x="1172" y="3947"/>
                    <a:pt x="2167" y="3803"/>
                  </a:cubicBezTo>
                  <a:cubicBezTo>
                    <a:pt x="2263" y="3787"/>
                    <a:pt x="2343" y="3707"/>
                    <a:pt x="2343" y="3594"/>
                  </a:cubicBezTo>
                  <a:lnTo>
                    <a:pt x="2343" y="3578"/>
                  </a:lnTo>
                  <a:cubicBezTo>
                    <a:pt x="2343" y="2744"/>
                    <a:pt x="3033" y="2054"/>
                    <a:pt x="3867" y="2054"/>
                  </a:cubicBezTo>
                  <a:cubicBezTo>
                    <a:pt x="4156" y="2054"/>
                    <a:pt x="4429" y="2134"/>
                    <a:pt x="4702" y="2295"/>
                  </a:cubicBezTo>
                  <a:cubicBezTo>
                    <a:pt x="4720" y="2314"/>
                    <a:pt x="4750" y="2321"/>
                    <a:pt x="4785" y="2321"/>
                  </a:cubicBezTo>
                  <a:cubicBezTo>
                    <a:pt x="4809" y="2321"/>
                    <a:pt x="4835" y="2317"/>
                    <a:pt x="4862" y="2311"/>
                  </a:cubicBezTo>
                  <a:cubicBezTo>
                    <a:pt x="4910" y="2295"/>
                    <a:pt x="4958" y="2263"/>
                    <a:pt x="4974" y="2215"/>
                  </a:cubicBezTo>
                  <a:cubicBezTo>
                    <a:pt x="5504" y="1140"/>
                    <a:pt x="6579" y="450"/>
                    <a:pt x="7798" y="450"/>
                  </a:cubicBezTo>
                  <a:close/>
                  <a:moveTo>
                    <a:pt x="7830" y="1"/>
                  </a:moveTo>
                  <a:cubicBezTo>
                    <a:pt x="6515" y="1"/>
                    <a:pt x="5359" y="690"/>
                    <a:pt x="4734" y="1813"/>
                  </a:cubicBezTo>
                  <a:cubicBezTo>
                    <a:pt x="4477" y="1685"/>
                    <a:pt x="4188" y="1605"/>
                    <a:pt x="3899" y="1605"/>
                  </a:cubicBezTo>
                  <a:cubicBezTo>
                    <a:pt x="2873" y="1605"/>
                    <a:pt x="2054" y="2391"/>
                    <a:pt x="1974" y="3402"/>
                  </a:cubicBezTo>
                  <a:cubicBezTo>
                    <a:pt x="851" y="3642"/>
                    <a:pt x="17" y="4621"/>
                    <a:pt x="17" y="5776"/>
                  </a:cubicBezTo>
                  <a:cubicBezTo>
                    <a:pt x="1" y="7172"/>
                    <a:pt x="1108" y="8247"/>
                    <a:pt x="2456" y="8247"/>
                  </a:cubicBezTo>
                  <a:lnTo>
                    <a:pt x="11055" y="8247"/>
                  </a:lnTo>
                  <a:cubicBezTo>
                    <a:pt x="12402" y="8247"/>
                    <a:pt x="13493" y="7156"/>
                    <a:pt x="13493" y="5808"/>
                  </a:cubicBezTo>
                  <a:cubicBezTo>
                    <a:pt x="13493" y="4557"/>
                    <a:pt x="12579" y="3514"/>
                    <a:pt x="11360" y="3370"/>
                  </a:cubicBezTo>
                  <a:cubicBezTo>
                    <a:pt x="11247" y="1509"/>
                    <a:pt x="9707" y="1"/>
                    <a:pt x="783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3624875" y="858675"/>
              <a:ext cx="304850" cy="208975"/>
            </a:xfrm>
            <a:custGeom>
              <a:rect b="b" l="l" r="r" t="t"/>
              <a:pathLst>
                <a:path extrusionOk="0" h="8359" w="12194">
                  <a:moveTo>
                    <a:pt x="4589" y="0"/>
                  </a:moveTo>
                  <a:cubicBezTo>
                    <a:pt x="3531" y="1267"/>
                    <a:pt x="1958" y="2070"/>
                    <a:pt x="193" y="2070"/>
                  </a:cubicBezTo>
                  <a:cubicBezTo>
                    <a:pt x="81" y="2070"/>
                    <a:pt x="1" y="2150"/>
                    <a:pt x="1" y="2262"/>
                  </a:cubicBezTo>
                  <a:cubicBezTo>
                    <a:pt x="1" y="2390"/>
                    <a:pt x="81" y="2471"/>
                    <a:pt x="193" y="2471"/>
                  </a:cubicBezTo>
                  <a:cubicBezTo>
                    <a:pt x="3322" y="2471"/>
                    <a:pt x="5889" y="5022"/>
                    <a:pt x="5889" y="8166"/>
                  </a:cubicBezTo>
                  <a:cubicBezTo>
                    <a:pt x="5889" y="8278"/>
                    <a:pt x="5969" y="8359"/>
                    <a:pt x="6097" y="8359"/>
                  </a:cubicBezTo>
                  <a:cubicBezTo>
                    <a:pt x="6210" y="8359"/>
                    <a:pt x="6290" y="8278"/>
                    <a:pt x="6290" y="8166"/>
                  </a:cubicBezTo>
                  <a:cubicBezTo>
                    <a:pt x="6290" y="5038"/>
                    <a:pt x="8841" y="2471"/>
                    <a:pt x="11985" y="2471"/>
                  </a:cubicBezTo>
                  <a:cubicBezTo>
                    <a:pt x="12114" y="2471"/>
                    <a:pt x="12194" y="2390"/>
                    <a:pt x="12194" y="2262"/>
                  </a:cubicBezTo>
                  <a:cubicBezTo>
                    <a:pt x="12194" y="2150"/>
                    <a:pt x="12114" y="2070"/>
                    <a:pt x="11985" y="2070"/>
                  </a:cubicBezTo>
                  <a:cubicBezTo>
                    <a:pt x="10221" y="2070"/>
                    <a:pt x="8664" y="1267"/>
                    <a:pt x="7622" y="0"/>
                  </a:cubicBezTo>
                  <a:lnTo>
                    <a:pt x="7124" y="0"/>
                  </a:lnTo>
                  <a:cubicBezTo>
                    <a:pt x="7942" y="1107"/>
                    <a:pt x="9098" y="1909"/>
                    <a:pt x="10445" y="2262"/>
                  </a:cubicBezTo>
                  <a:cubicBezTo>
                    <a:pt x="8344" y="2824"/>
                    <a:pt x="6659" y="4492"/>
                    <a:pt x="6114" y="6594"/>
                  </a:cubicBezTo>
                  <a:cubicBezTo>
                    <a:pt x="5552" y="4492"/>
                    <a:pt x="3883" y="2808"/>
                    <a:pt x="1782" y="2262"/>
                  </a:cubicBezTo>
                  <a:cubicBezTo>
                    <a:pt x="3113" y="1909"/>
                    <a:pt x="4269" y="1107"/>
                    <a:pt x="50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3547475" y="1123775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6" y="1108"/>
                  </a:moveTo>
                  <a:cubicBezTo>
                    <a:pt x="2391" y="1573"/>
                    <a:pt x="2760" y="1958"/>
                    <a:pt x="3209" y="2151"/>
                  </a:cubicBezTo>
                  <a:cubicBezTo>
                    <a:pt x="2760" y="2375"/>
                    <a:pt x="2375" y="2728"/>
                    <a:pt x="2166" y="3193"/>
                  </a:cubicBezTo>
                  <a:cubicBezTo>
                    <a:pt x="1958" y="2728"/>
                    <a:pt x="1589" y="2343"/>
                    <a:pt x="1124" y="2151"/>
                  </a:cubicBezTo>
                  <a:cubicBezTo>
                    <a:pt x="1589" y="1958"/>
                    <a:pt x="1958" y="1573"/>
                    <a:pt x="2166" y="1108"/>
                  </a:cubicBezTo>
                  <a:close/>
                  <a:moveTo>
                    <a:pt x="2166" y="1"/>
                  </a:moveTo>
                  <a:cubicBezTo>
                    <a:pt x="2054" y="1"/>
                    <a:pt x="1974" y="81"/>
                    <a:pt x="1974" y="209"/>
                  </a:cubicBezTo>
                  <a:cubicBezTo>
                    <a:pt x="1974" y="1172"/>
                    <a:pt x="1188" y="1974"/>
                    <a:pt x="209" y="1974"/>
                  </a:cubicBezTo>
                  <a:cubicBezTo>
                    <a:pt x="81" y="1974"/>
                    <a:pt x="1" y="2054"/>
                    <a:pt x="1" y="2167"/>
                  </a:cubicBezTo>
                  <a:cubicBezTo>
                    <a:pt x="1" y="2295"/>
                    <a:pt x="113" y="2375"/>
                    <a:pt x="209" y="2375"/>
                  </a:cubicBezTo>
                  <a:cubicBezTo>
                    <a:pt x="1172" y="2375"/>
                    <a:pt x="1974" y="3161"/>
                    <a:pt x="1974" y="4140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5" y="4332"/>
                    <a:pt x="2375" y="4252"/>
                    <a:pt x="2375" y="4140"/>
                  </a:cubicBezTo>
                  <a:cubicBezTo>
                    <a:pt x="2375" y="3177"/>
                    <a:pt x="3161" y="2375"/>
                    <a:pt x="4140" y="2375"/>
                  </a:cubicBezTo>
                  <a:cubicBezTo>
                    <a:pt x="4252" y="2375"/>
                    <a:pt x="4332" y="2295"/>
                    <a:pt x="4332" y="2167"/>
                  </a:cubicBezTo>
                  <a:cubicBezTo>
                    <a:pt x="4332" y="2054"/>
                    <a:pt x="4252" y="1974"/>
                    <a:pt x="4140" y="1974"/>
                  </a:cubicBezTo>
                  <a:cubicBezTo>
                    <a:pt x="3177" y="1974"/>
                    <a:pt x="2375" y="1188"/>
                    <a:pt x="2375" y="209"/>
                  </a:cubicBezTo>
                  <a:cubicBezTo>
                    <a:pt x="2375" y="81"/>
                    <a:pt x="2295" y="1"/>
                    <a:pt x="21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3001200" y="1074850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6" y="1123"/>
                  </a:moveTo>
                  <a:cubicBezTo>
                    <a:pt x="2391" y="1589"/>
                    <a:pt x="2744" y="1958"/>
                    <a:pt x="3209" y="2166"/>
                  </a:cubicBezTo>
                  <a:cubicBezTo>
                    <a:pt x="2744" y="2391"/>
                    <a:pt x="2359" y="2744"/>
                    <a:pt x="2166" y="3209"/>
                  </a:cubicBezTo>
                  <a:cubicBezTo>
                    <a:pt x="1942" y="2744"/>
                    <a:pt x="1589" y="2359"/>
                    <a:pt x="1123" y="2166"/>
                  </a:cubicBezTo>
                  <a:cubicBezTo>
                    <a:pt x="1589" y="1942"/>
                    <a:pt x="1942" y="1589"/>
                    <a:pt x="2166" y="1123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1"/>
                    <a:pt x="1958" y="193"/>
                  </a:cubicBezTo>
                  <a:cubicBezTo>
                    <a:pt x="1958" y="1156"/>
                    <a:pt x="1188" y="1958"/>
                    <a:pt x="193" y="1958"/>
                  </a:cubicBezTo>
                  <a:cubicBezTo>
                    <a:pt x="81" y="1958"/>
                    <a:pt x="0" y="2038"/>
                    <a:pt x="0" y="2166"/>
                  </a:cubicBezTo>
                  <a:cubicBezTo>
                    <a:pt x="0" y="2279"/>
                    <a:pt x="97" y="2359"/>
                    <a:pt x="193" y="2359"/>
                  </a:cubicBezTo>
                  <a:cubicBezTo>
                    <a:pt x="1156" y="2359"/>
                    <a:pt x="1958" y="3145"/>
                    <a:pt x="1958" y="4124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9" y="4332"/>
                    <a:pt x="2359" y="4252"/>
                    <a:pt x="2359" y="4124"/>
                  </a:cubicBezTo>
                  <a:cubicBezTo>
                    <a:pt x="2359" y="3161"/>
                    <a:pt x="3145" y="2359"/>
                    <a:pt x="4124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24" y="1958"/>
                  </a:cubicBezTo>
                  <a:cubicBezTo>
                    <a:pt x="3161" y="1958"/>
                    <a:pt x="2359" y="1188"/>
                    <a:pt x="2359" y="193"/>
                  </a:cubicBezTo>
                  <a:cubicBezTo>
                    <a:pt x="2359" y="81"/>
                    <a:pt x="2279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3997900" y="1179525"/>
              <a:ext cx="104300" cy="104725"/>
            </a:xfrm>
            <a:custGeom>
              <a:rect b="b" l="l" r="r" t="t"/>
              <a:pathLst>
                <a:path extrusionOk="0" h="4189" w="4172">
                  <a:moveTo>
                    <a:pt x="2086" y="402"/>
                  </a:moveTo>
                  <a:cubicBezTo>
                    <a:pt x="3033" y="402"/>
                    <a:pt x="3771" y="1172"/>
                    <a:pt x="3771" y="2086"/>
                  </a:cubicBezTo>
                  <a:cubicBezTo>
                    <a:pt x="3771" y="3017"/>
                    <a:pt x="3000" y="3771"/>
                    <a:pt x="2086" y="3771"/>
                  </a:cubicBezTo>
                  <a:cubicBezTo>
                    <a:pt x="1155" y="3771"/>
                    <a:pt x="401" y="3017"/>
                    <a:pt x="401" y="2086"/>
                  </a:cubicBezTo>
                  <a:cubicBezTo>
                    <a:pt x="401" y="1172"/>
                    <a:pt x="1139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31" y="1"/>
                    <a:pt x="0" y="947"/>
                    <a:pt x="0" y="2086"/>
                  </a:cubicBezTo>
                  <a:cubicBezTo>
                    <a:pt x="0" y="3225"/>
                    <a:pt x="915" y="4188"/>
                    <a:pt x="2086" y="4188"/>
                  </a:cubicBezTo>
                  <a:cubicBezTo>
                    <a:pt x="3241" y="4188"/>
                    <a:pt x="4172" y="3258"/>
                    <a:pt x="4172" y="2102"/>
                  </a:cubicBezTo>
                  <a:cubicBezTo>
                    <a:pt x="4172" y="963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3943750" y="1300250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52" y="402"/>
                  </a:moveTo>
                  <a:cubicBezTo>
                    <a:pt x="6322" y="402"/>
                    <a:pt x="7974" y="2038"/>
                    <a:pt x="8086" y="4060"/>
                  </a:cubicBezTo>
                  <a:lnTo>
                    <a:pt x="402" y="4060"/>
                  </a:lnTo>
                  <a:cubicBezTo>
                    <a:pt x="498" y="2038"/>
                    <a:pt x="2182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894" y="1"/>
                    <a:pt x="1" y="1910"/>
                    <a:pt x="1" y="4252"/>
                  </a:cubicBezTo>
                  <a:cubicBezTo>
                    <a:pt x="1" y="4381"/>
                    <a:pt x="81" y="4461"/>
                    <a:pt x="193" y="4461"/>
                  </a:cubicBezTo>
                  <a:lnTo>
                    <a:pt x="8295" y="4461"/>
                  </a:lnTo>
                  <a:cubicBezTo>
                    <a:pt x="8423" y="4461"/>
                    <a:pt x="8504" y="4381"/>
                    <a:pt x="8504" y="4252"/>
                  </a:cubicBezTo>
                  <a:cubicBezTo>
                    <a:pt x="8504" y="1910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3795350" y="14679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086" y="402"/>
                  </a:moveTo>
                  <a:cubicBezTo>
                    <a:pt x="3033" y="402"/>
                    <a:pt x="3771" y="1156"/>
                    <a:pt x="3771" y="2087"/>
                  </a:cubicBezTo>
                  <a:cubicBezTo>
                    <a:pt x="3771" y="3001"/>
                    <a:pt x="3001" y="3771"/>
                    <a:pt x="2086" y="3771"/>
                  </a:cubicBezTo>
                  <a:cubicBezTo>
                    <a:pt x="1156" y="3771"/>
                    <a:pt x="402" y="3001"/>
                    <a:pt x="402" y="2087"/>
                  </a:cubicBezTo>
                  <a:cubicBezTo>
                    <a:pt x="402" y="1156"/>
                    <a:pt x="1140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8"/>
                    <a:pt x="0" y="2087"/>
                  </a:cubicBezTo>
                  <a:cubicBezTo>
                    <a:pt x="0" y="3242"/>
                    <a:pt x="915" y="4172"/>
                    <a:pt x="2086" y="4172"/>
                  </a:cubicBezTo>
                  <a:cubicBezTo>
                    <a:pt x="3241" y="4172"/>
                    <a:pt x="4172" y="3226"/>
                    <a:pt x="4172" y="2087"/>
                  </a:cubicBezTo>
                  <a:cubicBezTo>
                    <a:pt x="4172" y="915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3741200" y="1588250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52" y="401"/>
                  </a:moveTo>
                  <a:cubicBezTo>
                    <a:pt x="6322" y="401"/>
                    <a:pt x="7974" y="2022"/>
                    <a:pt x="8103" y="4043"/>
                  </a:cubicBezTo>
                  <a:lnTo>
                    <a:pt x="402" y="4043"/>
                  </a:lnTo>
                  <a:cubicBezTo>
                    <a:pt x="498" y="2022"/>
                    <a:pt x="2182" y="401"/>
                    <a:pt x="4252" y="401"/>
                  </a:cubicBezTo>
                  <a:close/>
                  <a:moveTo>
                    <a:pt x="4252" y="0"/>
                  </a:moveTo>
                  <a:cubicBezTo>
                    <a:pt x="1910" y="0"/>
                    <a:pt x="1" y="1909"/>
                    <a:pt x="1" y="4252"/>
                  </a:cubicBezTo>
                  <a:cubicBezTo>
                    <a:pt x="1" y="4364"/>
                    <a:pt x="81" y="4444"/>
                    <a:pt x="193" y="4444"/>
                  </a:cubicBezTo>
                  <a:lnTo>
                    <a:pt x="8295" y="4444"/>
                  </a:lnTo>
                  <a:cubicBezTo>
                    <a:pt x="8407" y="4444"/>
                    <a:pt x="8504" y="4364"/>
                    <a:pt x="8504" y="4252"/>
                  </a:cubicBezTo>
                  <a:cubicBezTo>
                    <a:pt x="8504" y="1909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4200050" y="14679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086" y="402"/>
                  </a:moveTo>
                  <a:cubicBezTo>
                    <a:pt x="3016" y="402"/>
                    <a:pt x="3770" y="1156"/>
                    <a:pt x="3770" y="2087"/>
                  </a:cubicBezTo>
                  <a:cubicBezTo>
                    <a:pt x="3770" y="3001"/>
                    <a:pt x="3000" y="3771"/>
                    <a:pt x="2086" y="3771"/>
                  </a:cubicBezTo>
                  <a:cubicBezTo>
                    <a:pt x="1155" y="3771"/>
                    <a:pt x="401" y="3001"/>
                    <a:pt x="401" y="2087"/>
                  </a:cubicBezTo>
                  <a:cubicBezTo>
                    <a:pt x="401" y="1156"/>
                    <a:pt x="1155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8"/>
                    <a:pt x="0" y="2087"/>
                  </a:cubicBezTo>
                  <a:cubicBezTo>
                    <a:pt x="0" y="3242"/>
                    <a:pt x="931" y="4172"/>
                    <a:pt x="2086" y="4172"/>
                  </a:cubicBezTo>
                  <a:cubicBezTo>
                    <a:pt x="3241" y="4172"/>
                    <a:pt x="4172" y="3226"/>
                    <a:pt x="4172" y="2087"/>
                  </a:cubicBezTo>
                  <a:cubicBezTo>
                    <a:pt x="4172" y="915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4145900" y="1588650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68" y="385"/>
                  </a:moveTo>
                  <a:cubicBezTo>
                    <a:pt x="6338" y="385"/>
                    <a:pt x="7990" y="2006"/>
                    <a:pt x="8118" y="4027"/>
                  </a:cubicBezTo>
                  <a:lnTo>
                    <a:pt x="418" y="4027"/>
                  </a:lnTo>
                  <a:cubicBezTo>
                    <a:pt x="514" y="2006"/>
                    <a:pt x="2198" y="385"/>
                    <a:pt x="4268" y="385"/>
                  </a:cubicBezTo>
                  <a:close/>
                  <a:moveTo>
                    <a:pt x="4252" y="0"/>
                  </a:moveTo>
                  <a:cubicBezTo>
                    <a:pt x="1894" y="0"/>
                    <a:pt x="0" y="1909"/>
                    <a:pt x="0" y="4252"/>
                  </a:cubicBezTo>
                  <a:cubicBezTo>
                    <a:pt x="0" y="4364"/>
                    <a:pt x="81" y="4460"/>
                    <a:pt x="193" y="4460"/>
                  </a:cubicBezTo>
                  <a:lnTo>
                    <a:pt x="8295" y="4460"/>
                  </a:lnTo>
                  <a:cubicBezTo>
                    <a:pt x="8423" y="4460"/>
                    <a:pt x="8503" y="4364"/>
                    <a:pt x="8503" y="4252"/>
                  </a:cubicBezTo>
                  <a:cubicBezTo>
                    <a:pt x="8503" y="1909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2"/>
            <p:cNvSpPr/>
            <p:nvPr/>
          </p:nvSpPr>
          <p:spPr>
            <a:xfrm>
              <a:off x="3982250" y="1460300"/>
              <a:ext cx="137600" cy="160050"/>
            </a:xfrm>
            <a:custGeom>
              <a:rect b="b" l="l" r="r" t="t"/>
              <a:pathLst>
                <a:path extrusionOk="0" h="6402" w="5504">
                  <a:moveTo>
                    <a:pt x="2744" y="0"/>
                  </a:moveTo>
                  <a:cubicBezTo>
                    <a:pt x="2632" y="0"/>
                    <a:pt x="2552" y="80"/>
                    <a:pt x="2552" y="209"/>
                  </a:cubicBezTo>
                  <a:lnTo>
                    <a:pt x="2552" y="3594"/>
                  </a:lnTo>
                  <a:lnTo>
                    <a:pt x="81" y="6065"/>
                  </a:lnTo>
                  <a:cubicBezTo>
                    <a:pt x="1" y="6145"/>
                    <a:pt x="1" y="6257"/>
                    <a:pt x="81" y="6337"/>
                  </a:cubicBezTo>
                  <a:cubicBezTo>
                    <a:pt x="121" y="6377"/>
                    <a:pt x="173" y="6397"/>
                    <a:pt x="225" y="6397"/>
                  </a:cubicBezTo>
                  <a:cubicBezTo>
                    <a:pt x="277" y="6397"/>
                    <a:pt x="330" y="6377"/>
                    <a:pt x="370" y="6337"/>
                  </a:cubicBezTo>
                  <a:lnTo>
                    <a:pt x="2744" y="3947"/>
                  </a:lnTo>
                  <a:lnTo>
                    <a:pt x="5135" y="6337"/>
                  </a:lnTo>
                  <a:cubicBezTo>
                    <a:pt x="5183" y="6385"/>
                    <a:pt x="5231" y="6402"/>
                    <a:pt x="5279" y="6402"/>
                  </a:cubicBezTo>
                  <a:cubicBezTo>
                    <a:pt x="5311" y="6402"/>
                    <a:pt x="5375" y="6385"/>
                    <a:pt x="5423" y="6337"/>
                  </a:cubicBezTo>
                  <a:cubicBezTo>
                    <a:pt x="5504" y="6257"/>
                    <a:pt x="5504" y="6145"/>
                    <a:pt x="5423" y="6065"/>
                  </a:cubicBezTo>
                  <a:lnTo>
                    <a:pt x="2953" y="3594"/>
                  </a:lnTo>
                  <a:lnTo>
                    <a:pt x="2953" y="209"/>
                  </a:lnTo>
                  <a:cubicBezTo>
                    <a:pt x="2953" y="80"/>
                    <a:pt x="2872" y="0"/>
                    <a:pt x="274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2"/>
            <p:cNvSpPr/>
            <p:nvPr/>
          </p:nvSpPr>
          <p:spPr>
            <a:xfrm>
              <a:off x="3025675" y="1600675"/>
              <a:ext cx="108300" cy="108325"/>
            </a:xfrm>
            <a:custGeom>
              <a:rect b="b" l="l" r="r" t="t"/>
              <a:pathLst>
                <a:path extrusionOk="0" h="4333" w="4332">
                  <a:moveTo>
                    <a:pt x="2166" y="1139"/>
                  </a:moveTo>
                  <a:cubicBezTo>
                    <a:pt x="2391" y="1605"/>
                    <a:pt x="2743" y="1990"/>
                    <a:pt x="3209" y="2182"/>
                  </a:cubicBezTo>
                  <a:cubicBezTo>
                    <a:pt x="2759" y="2391"/>
                    <a:pt x="2391" y="2776"/>
                    <a:pt x="2166" y="3225"/>
                  </a:cubicBezTo>
                  <a:cubicBezTo>
                    <a:pt x="1941" y="2760"/>
                    <a:pt x="1588" y="2391"/>
                    <a:pt x="1123" y="2182"/>
                  </a:cubicBezTo>
                  <a:cubicBezTo>
                    <a:pt x="1588" y="1974"/>
                    <a:pt x="1957" y="1605"/>
                    <a:pt x="2166" y="1139"/>
                  </a:cubicBezTo>
                  <a:close/>
                  <a:moveTo>
                    <a:pt x="2166" y="0"/>
                  </a:moveTo>
                  <a:cubicBezTo>
                    <a:pt x="2054" y="0"/>
                    <a:pt x="1973" y="81"/>
                    <a:pt x="1973" y="209"/>
                  </a:cubicBezTo>
                  <a:cubicBezTo>
                    <a:pt x="1973" y="1172"/>
                    <a:pt x="1187" y="1974"/>
                    <a:pt x="209" y="1974"/>
                  </a:cubicBezTo>
                  <a:cubicBezTo>
                    <a:pt x="80" y="1974"/>
                    <a:pt x="0" y="2054"/>
                    <a:pt x="0" y="2166"/>
                  </a:cubicBezTo>
                  <a:cubicBezTo>
                    <a:pt x="0" y="2295"/>
                    <a:pt x="80" y="2375"/>
                    <a:pt x="209" y="2375"/>
                  </a:cubicBezTo>
                  <a:cubicBezTo>
                    <a:pt x="1171" y="2375"/>
                    <a:pt x="1973" y="3145"/>
                    <a:pt x="1973" y="4140"/>
                  </a:cubicBezTo>
                  <a:cubicBezTo>
                    <a:pt x="1973" y="4252"/>
                    <a:pt x="2054" y="4332"/>
                    <a:pt x="2166" y="4332"/>
                  </a:cubicBezTo>
                  <a:cubicBezTo>
                    <a:pt x="2294" y="4332"/>
                    <a:pt x="2374" y="4252"/>
                    <a:pt x="2374" y="4140"/>
                  </a:cubicBezTo>
                  <a:cubicBezTo>
                    <a:pt x="2358" y="3177"/>
                    <a:pt x="3161" y="2375"/>
                    <a:pt x="4139" y="2375"/>
                  </a:cubicBezTo>
                  <a:cubicBezTo>
                    <a:pt x="4252" y="2375"/>
                    <a:pt x="4332" y="2295"/>
                    <a:pt x="4332" y="2166"/>
                  </a:cubicBezTo>
                  <a:cubicBezTo>
                    <a:pt x="4332" y="2054"/>
                    <a:pt x="4252" y="1974"/>
                    <a:pt x="4139" y="1974"/>
                  </a:cubicBezTo>
                  <a:cubicBezTo>
                    <a:pt x="3177" y="1974"/>
                    <a:pt x="2374" y="1188"/>
                    <a:pt x="2374" y="209"/>
                  </a:cubicBezTo>
                  <a:cubicBezTo>
                    <a:pt x="2374" y="81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2"/>
            <p:cNvSpPr/>
            <p:nvPr/>
          </p:nvSpPr>
          <p:spPr>
            <a:xfrm>
              <a:off x="3398675" y="13199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72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73"/>
                    <a:pt x="1589" y="1910"/>
                    <a:pt x="1172" y="1910"/>
                  </a:cubicBezTo>
                  <a:cubicBezTo>
                    <a:pt x="738" y="1910"/>
                    <a:pt x="402" y="1573"/>
                    <a:pt x="402" y="1140"/>
                  </a:cubicBezTo>
                  <a:cubicBezTo>
                    <a:pt x="402" y="723"/>
                    <a:pt x="738" y="386"/>
                    <a:pt x="1172" y="386"/>
                  </a:cubicBezTo>
                  <a:close/>
                  <a:moveTo>
                    <a:pt x="1172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814"/>
                    <a:pt x="530" y="2327"/>
                    <a:pt x="1172" y="2327"/>
                  </a:cubicBezTo>
                  <a:cubicBezTo>
                    <a:pt x="1813" y="2327"/>
                    <a:pt x="2327" y="1814"/>
                    <a:pt x="2327" y="1172"/>
                  </a:cubicBezTo>
                  <a:cubicBezTo>
                    <a:pt x="2327" y="530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2"/>
            <p:cNvSpPr/>
            <p:nvPr/>
          </p:nvSpPr>
          <p:spPr>
            <a:xfrm>
              <a:off x="3919675" y="1058400"/>
              <a:ext cx="58200" cy="58175"/>
            </a:xfrm>
            <a:custGeom>
              <a:rect b="b" l="l" r="r" t="t"/>
              <a:pathLst>
                <a:path extrusionOk="0" h="2327" w="2328">
                  <a:moveTo>
                    <a:pt x="1156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73"/>
                    <a:pt x="1589" y="1910"/>
                    <a:pt x="1156" y="1910"/>
                  </a:cubicBezTo>
                  <a:cubicBezTo>
                    <a:pt x="739" y="1910"/>
                    <a:pt x="402" y="1573"/>
                    <a:pt x="402" y="1156"/>
                  </a:cubicBezTo>
                  <a:cubicBezTo>
                    <a:pt x="402" y="739"/>
                    <a:pt x="739" y="402"/>
                    <a:pt x="1156" y="402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2"/>
            <p:cNvSpPr/>
            <p:nvPr/>
          </p:nvSpPr>
          <p:spPr>
            <a:xfrm>
              <a:off x="4466775" y="1423800"/>
              <a:ext cx="57775" cy="58175"/>
            </a:xfrm>
            <a:custGeom>
              <a:rect b="b" l="l" r="r" t="t"/>
              <a:pathLst>
                <a:path extrusionOk="0" h="2327" w="2311">
                  <a:moveTo>
                    <a:pt x="1155" y="401"/>
                  </a:moveTo>
                  <a:cubicBezTo>
                    <a:pt x="1572" y="401"/>
                    <a:pt x="1925" y="738"/>
                    <a:pt x="1925" y="1155"/>
                  </a:cubicBezTo>
                  <a:cubicBezTo>
                    <a:pt x="1925" y="1589"/>
                    <a:pt x="1572" y="1925"/>
                    <a:pt x="1155" y="1925"/>
                  </a:cubicBezTo>
                  <a:cubicBezTo>
                    <a:pt x="738" y="1925"/>
                    <a:pt x="401" y="1589"/>
                    <a:pt x="401" y="1155"/>
                  </a:cubicBezTo>
                  <a:cubicBezTo>
                    <a:pt x="401" y="738"/>
                    <a:pt x="738" y="401"/>
                    <a:pt x="1155" y="401"/>
                  </a:cubicBezTo>
                  <a:close/>
                  <a:moveTo>
                    <a:pt x="1155" y="0"/>
                  </a:moveTo>
                  <a:cubicBezTo>
                    <a:pt x="514" y="0"/>
                    <a:pt x="0" y="514"/>
                    <a:pt x="0" y="1155"/>
                  </a:cubicBezTo>
                  <a:cubicBezTo>
                    <a:pt x="0" y="1797"/>
                    <a:pt x="514" y="2327"/>
                    <a:pt x="1155" y="2327"/>
                  </a:cubicBezTo>
                  <a:cubicBezTo>
                    <a:pt x="1797" y="2327"/>
                    <a:pt x="2310" y="1797"/>
                    <a:pt x="2310" y="1155"/>
                  </a:cubicBezTo>
                  <a:cubicBezTo>
                    <a:pt x="2310" y="514"/>
                    <a:pt x="1797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4400575" y="982200"/>
              <a:ext cx="157675" cy="294025"/>
            </a:xfrm>
            <a:custGeom>
              <a:rect b="b" l="l" r="r" t="t"/>
              <a:pathLst>
                <a:path extrusionOk="0" h="11761" w="6307">
                  <a:moveTo>
                    <a:pt x="4541" y="401"/>
                  </a:moveTo>
                  <a:cubicBezTo>
                    <a:pt x="5103" y="401"/>
                    <a:pt x="5632" y="434"/>
                    <a:pt x="5905" y="450"/>
                  </a:cubicBezTo>
                  <a:lnTo>
                    <a:pt x="5905" y="1877"/>
                  </a:lnTo>
                  <a:lnTo>
                    <a:pt x="5055" y="1877"/>
                  </a:lnTo>
                  <a:cubicBezTo>
                    <a:pt x="3980" y="1877"/>
                    <a:pt x="3851" y="2519"/>
                    <a:pt x="3851" y="3065"/>
                  </a:cubicBezTo>
                  <a:lnTo>
                    <a:pt x="3851" y="4348"/>
                  </a:lnTo>
                  <a:cubicBezTo>
                    <a:pt x="3851" y="4460"/>
                    <a:pt x="3932" y="4541"/>
                    <a:pt x="4044" y="4541"/>
                  </a:cubicBezTo>
                  <a:lnTo>
                    <a:pt x="5825" y="4541"/>
                  </a:lnTo>
                  <a:lnTo>
                    <a:pt x="5632" y="6177"/>
                  </a:lnTo>
                  <a:lnTo>
                    <a:pt x="4060" y="6177"/>
                  </a:lnTo>
                  <a:cubicBezTo>
                    <a:pt x="3948" y="6177"/>
                    <a:pt x="3867" y="6257"/>
                    <a:pt x="3867" y="6370"/>
                  </a:cubicBezTo>
                  <a:lnTo>
                    <a:pt x="3867" y="11359"/>
                  </a:lnTo>
                  <a:lnTo>
                    <a:pt x="2167" y="11359"/>
                  </a:lnTo>
                  <a:lnTo>
                    <a:pt x="2167" y="6370"/>
                  </a:lnTo>
                  <a:cubicBezTo>
                    <a:pt x="2167" y="6257"/>
                    <a:pt x="2087" y="6177"/>
                    <a:pt x="1958" y="6177"/>
                  </a:cubicBezTo>
                  <a:lnTo>
                    <a:pt x="402" y="6177"/>
                  </a:lnTo>
                  <a:lnTo>
                    <a:pt x="402" y="4541"/>
                  </a:lnTo>
                  <a:lnTo>
                    <a:pt x="1942" y="4541"/>
                  </a:lnTo>
                  <a:cubicBezTo>
                    <a:pt x="2055" y="4541"/>
                    <a:pt x="2135" y="4460"/>
                    <a:pt x="2135" y="4348"/>
                  </a:cubicBezTo>
                  <a:lnTo>
                    <a:pt x="2135" y="2856"/>
                  </a:lnTo>
                  <a:cubicBezTo>
                    <a:pt x="2135" y="1316"/>
                    <a:pt x="3049" y="401"/>
                    <a:pt x="4541" y="401"/>
                  </a:cubicBezTo>
                  <a:close/>
                  <a:moveTo>
                    <a:pt x="4541" y="0"/>
                  </a:moveTo>
                  <a:cubicBezTo>
                    <a:pt x="2825" y="0"/>
                    <a:pt x="1734" y="1091"/>
                    <a:pt x="1734" y="2856"/>
                  </a:cubicBezTo>
                  <a:lnTo>
                    <a:pt x="1734" y="4140"/>
                  </a:lnTo>
                  <a:lnTo>
                    <a:pt x="194" y="4140"/>
                  </a:lnTo>
                  <a:cubicBezTo>
                    <a:pt x="65" y="4140"/>
                    <a:pt x="1" y="4220"/>
                    <a:pt x="1" y="4348"/>
                  </a:cubicBezTo>
                  <a:lnTo>
                    <a:pt x="1" y="6370"/>
                  </a:lnTo>
                  <a:cubicBezTo>
                    <a:pt x="1" y="6498"/>
                    <a:pt x="65" y="6578"/>
                    <a:pt x="194" y="6578"/>
                  </a:cubicBezTo>
                  <a:lnTo>
                    <a:pt x="1734" y="6578"/>
                  </a:lnTo>
                  <a:lnTo>
                    <a:pt x="1734" y="11568"/>
                  </a:lnTo>
                  <a:lnTo>
                    <a:pt x="1766" y="11568"/>
                  </a:lnTo>
                  <a:cubicBezTo>
                    <a:pt x="1766" y="11680"/>
                    <a:pt x="1846" y="11760"/>
                    <a:pt x="1958" y="11760"/>
                  </a:cubicBezTo>
                  <a:lnTo>
                    <a:pt x="4044" y="11760"/>
                  </a:lnTo>
                  <a:cubicBezTo>
                    <a:pt x="4172" y="11760"/>
                    <a:pt x="4253" y="11680"/>
                    <a:pt x="4253" y="11568"/>
                  </a:cubicBezTo>
                  <a:lnTo>
                    <a:pt x="4253" y="6578"/>
                  </a:lnTo>
                  <a:lnTo>
                    <a:pt x="5793" y="6578"/>
                  </a:lnTo>
                  <a:cubicBezTo>
                    <a:pt x="5889" y="6578"/>
                    <a:pt x="5969" y="6498"/>
                    <a:pt x="5985" y="6386"/>
                  </a:cubicBezTo>
                  <a:lnTo>
                    <a:pt x="6258" y="4364"/>
                  </a:lnTo>
                  <a:cubicBezTo>
                    <a:pt x="6258" y="4300"/>
                    <a:pt x="6226" y="4252"/>
                    <a:pt x="6210" y="4204"/>
                  </a:cubicBezTo>
                  <a:cubicBezTo>
                    <a:pt x="6194" y="4172"/>
                    <a:pt x="6114" y="4140"/>
                    <a:pt x="6049" y="4140"/>
                  </a:cubicBezTo>
                  <a:lnTo>
                    <a:pt x="4253" y="4140"/>
                  </a:lnTo>
                  <a:lnTo>
                    <a:pt x="4253" y="3065"/>
                  </a:lnTo>
                  <a:cubicBezTo>
                    <a:pt x="4253" y="2535"/>
                    <a:pt x="4365" y="2279"/>
                    <a:pt x="5055" y="2279"/>
                  </a:cubicBezTo>
                  <a:lnTo>
                    <a:pt x="6114" y="2279"/>
                  </a:lnTo>
                  <a:cubicBezTo>
                    <a:pt x="6226" y="2279"/>
                    <a:pt x="6306" y="2198"/>
                    <a:pt x="6306" y="2086"/>
                  </a:cubicBezTo>
                  <a:lnTo>
                    <a:pt x="6306" y="273"/>
                  </a:lnTo>
                  <a:cubicBezTo>
                    <a:pt x="6306" y="177"/>
                    <a:pt x="6226" y="97"/>
                    <a:pt x="6130" y="81"/>
                  </a:cubicBezTo>
                  <a:cubicBezTo>
                    <a:pt x="5937" y="49"/>
                    <a:pt x="5263" y="0"/>
                    <a:pt x="454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3421125" y="1510425"/>
              <a:ext cx="32125" cy="32125"/>
            </a:xfrm>
            <a:custGeom>
              <a:rect b="b" l="l" r="r" t="t"/>
              <a:pathLst>
                <a:path extrusionOk="0" h="1285" w="1285">
                  <a:moveTo>
                    <a:pt x="643" y="1"/>
                  </a:moveTo>
                  <a:cubicBezTo>
                    <a:pt x="290" y="1"/>
                    <a:pt x="1" y="289"/>
                    <a:pt x="1" y="642"/>
                  </a:cubicBezTo>
                  <a:cubicBezTo>
                    <a:pt x="1" y="979"/>
                    <a:pt x="290" y="1284"/>
                    <a:pt x="643" y="1284"/>
                  </a:cubicBezTo>
                  <a:cubicBezTo>
                    <a:pt x="1012" y="1284"/>
                    <a:pt x="1284" y="1011"/>
                    <a:pt x="1284" y="642"/>
                  </a:cubicBezTo>
                  <a:cubicBezTo>
                    <a:pt x="1284" y="289"/>
                    <a:pt x="1012" y="1"/>
                    <a:pt x="64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3281950" y="1533700"/>
              <a:ext cx="149225" cy="149225"/>
            </a:xfrm>
            <a:custGeom>
              <a:rect b="b" l="l" r="r" t="t"/>
              <a:pathLst>
                <a:path extrusionOk="0" h="5969" w="5969">
                  <a:moveTo>
                    <a:pt x="2985" y="401"/>
                  </a:moveTo>
                  <a:cubicBezTo>
                    <a:pt x="4413" y="401"/>
                    <a:pt x="5568" y="1556"/>
                    <a:pt x="5568" y="2984"/>
                  </a:cubicBezTo>
                  <a:cubicBezTo>
                    <a:pt x="5568" y="4412"/>
                    <a:pt x="4413" y="5567"/>
                    <a:pt x="2985" y="5567"/>
                  </a:cubicBezTo>
                  <a:cubicBezTo>
                    <a:pt x="1557" y="5567"/>
                    <a:pt x="402" y="4412"/>
                    <a:pt x="402" y="2984"/>
                  </a:cubicBezTo>
                  <a:cubicBezTo>
                    <a:pt x="402" y="1556"/>
                    <a:pt x="1557" y="401"/>
                    <a:pt x="2985" y="401"/>
                  </a:cubicBezTo>
                  <a:close/>
                  <a:moveTo>
                    <a:pt x="2985" y="0"/>
                  </a:moveTo>
                  <a:cubicBezTo>
                    <a:pt x="1348" y="0"/>
                    <a:pt x="1" y="1332"/>
                    <a:pt x="1" y="2984"/>
                  </a:cubicBezTo>
                  <a:cubicBezTo>
                    <a:pt x="1" y="4621"/>
                    <a:pt x="1348" y="5968"/>
                    <a:pt x="2985" y="5968"/>
                  </a:cubicBezTo>
                  <a:cubicBezTo>
                    <a:pt x="4621" y="5968"/>
                    <a:pt x="5969" y="4621"/>
                    <a:pt x="5969" y="2984"/>
                  </a:cubicBezTo>
                  <a:cubicBezTo>
                    <a:pt x="5969" y="1332"/>
                    <a:pt x="4621" y="0"/>
                    <a:pt x="298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3208950" y="1466700"/>
              <a:ext cx="294425" cy="281200"/>
            </a:xfrm>
            <a:custGeom>
              <a:rect b="b" l="l" r="r" t="t"/>
              <a:pathLst>
                <a:path extrusionOk="0" h="11248" w="11777">
                  <a:moveTo>
                    <a:pt x="7557" y="402"/>
                  </a:moveTo>
                  <a:cubicBezTo>
                    <a:pt x="9675" y="402"/>
                    <a:pt x="11408" y="2135"/>
                    <a:pt x="11408" y="4252"/>
                  </a:cubicBezTo>
                  <a:lnTo>
                    <a:pt x="11408" y="6996"/>
                  </a:lnTo>
                  <a:cubicBezTo>
                    <a:pt x="11408" y="9130"/>
                    <a:pt x="9675" y="10846"/>
                    <a:pt x="7557" y="10846"/>
                  </a:cubicBezTo>
                  <a:lnTo>
                    <a:pt x="4284" y="10846"/>
                  </a:lnTo>
                  <a:cubicBezTo>
                    <a:pt x="4275" y="10846"/>
                    <a:pt x="4265" y="10846"/>
                    <a:pt x="4255" y="10846"/>
                  </a:cubicBezTo>
                  <a:cubicBezTo>
                    <a:pt x="2135" y="10846"/>
                    <a:pt x="434" y="9120"/>
                    <a:pt x="434" y="6996"/>
                  </a:cubicBezTo>
                  <a:lnTo>
                    <a:pt x="434" y="4252"/>
                  </a:lnTo>
                  <a:cubicBezTo>
                    <a:pt x="434" y="2135"/>
                    <a:pt x="2151" y="402"/>
                    <a:pt x="4284" y="402"/>
                  </a:cubicBezTo>
                  <a:close/>
                  <a:moveTo>
                    <a:pt x="4252" y="1"/>
                  </a:moveTo>
                  <a:cubicBezTo>
                    <a:pt x="1910" y="1"/>
                    <a:pt x="1" y="1910"/>
                    <a:pt x="1" y="4252"/>
                  </a:cubicBezTo>
                  <a:lnTo>
                    <a:pt x="1" y="6996"/>
                  </a:lnTo>
                  <a:cubicBezTo>
                    <a:pt x="1" y="9354"/>
                    <a:pt x="1910" y="11247"/>
                    <a:pt x="4252" y="11247"/>
                  </a:cubicBezTo>
                  <a:lnTo>
                    <a:pt x="7525" y="11247"/>
                  </a:lnTo>
                  <a:cubicBezTo>
                    <a:pt x="7535" y="11247"/>
                    <a:pt x="7545" y="11247"/>
                    <a:pt x="7555" y="11247"/>
                  </a:cubicBezTo>
                  <a:cubicBezTo>
                    <a:pt x="9884" y="11247"/>
                    <a:pt x="11777" y="9344"/>
                    <a:pt x="11777" y="6996"/>
                  </a:cubicBezTo>
                  <a:lnTo>
                    <a:pt x="11777" y="4252"/>
                  </a:lnTo>
                  <a:cubicBezTo>
                    <a:pt x="11777" y="1910"/>
                    <a:pt x="9868" y="1"/>
                    <a:pt x="752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2"/>
            <p:cNvSpPr/>
            <p:nvPr/>
          </p:nvSpPr>
          <p:spPr>
            <a:xfrm>
              <a:off x="2676325" y="1225650"/>
              <a:ext cx="318875" cy="316900"/>
            </a:xfrm>
            <a:custGeom>
              <a:rect b="b" l="l" r="r" t="t"/>
              <a:pathLst>
                <a:path extrusionOk="0" h="12676" w="12755">
                  <a:moveTo>
                    <a:pt x="7747" y="510"/>
                  </a:moveTo>
                  <a:cubicBezTo>
                    <a:pt x="7775" y="531"/>
                    <a:pt x="7804" y="533"/>
                    <a:pt x="7845" y="546"/>
                  </a:cubicBezTo>
                  <a:cubicBezTo>
                    <a:pt x="7942" y="562"/>
                    <a:pt x="8038" y="610"/>
                    <a:pt x="8134" y="626"/>
                  </a:cubicBezTo>
                  <a:cubicBezTo>
                    <a:pt x="8214" y="642"/>
                    <a:pt x="8279" y="659"/>
                    <a:pt x="8359" y="707"/>
                  </a:cubicBezTo>
                  <a:cubicBezTo>
                    <a:pt x="8407" y="723"/>
                    <a:pt x="8439" y="739"/>
                    <a:pt x="8503" y="739"/>
                  </a:cubicBezTo>
                  <a:cubicBezTo>
                    <a:pt x="8616" y="787"/>
                    <a:pt x="8744" y="851"/>
                    <a:pt x="8840" y="883"/>
                  </a:cubicBezTo>
                  <a:cubicBezTo>
                    <a:pt x="8888" y="899"/>
                    <a:pt x="8936" y="931"/>
                    <a:pt x="8985" y="947"/>
                  </a:cubicBezTo>
                  <a:cubicBezTo>
                    <a:pt x="9049" y="979"/>
                    <a:pt x="9129" y="1011"/>
                    <a:pt x="9177" y="1044"/>
                  </a:cubicBezTo>
                  <a:cubicBezTo>
                    <a:pt x="9257" y="1092"/>
                    <a:pt x="9337" y="1124"/>
                    <a:pt x="9418" y="1188"/>
                  </a:cubicBezTo>
                  <a:lnTo>
                    <a:pt x="9610" y="1300"/>
                  </a:lnTo>
                  <a:cubicBezTo>
                    <a:pt x="9690" y="1348"/>
                    <a:pt x="9739" y="1413"/>
                    <a:pt x="9819" y="1445"/>
                  </a:cubicBezTo>
                  <a:cubicBezTo>
                    <a:pt x="9851" y="1461"/>
                    <a:pt x="9883" y="1493"/>
                    <a:pt x="9899" y="1509"/>
                  </a:cubicBezTo>
                  <a:cubicBezTo>
                    <a:pt x="9578" y="1749"/>
                    <a:pt x="9225" y="1942"/>
                    <a:pt x="8856" y="2102"/>
                  </a:cubicBezTo>
                  <a:cubicBezTo>
                    <a:pt x="8570" y="1436"/>
                    <a:pt x="8190" y="895"/>
                    <a:pt x="7747" y="510"/>
                  </a:cubicBezTo>
                  <a:close/>
                  <a:moveTo>
                    <a:pt x="5006" y="530"/>
                  </a:moveTo>
                  <a:cubicBezTo>
                    <a:pt x="4573" y="899"/>
                    <a:pt x="4204" y="1445"/>
                    <a:pt x="3883" y="2135"/>
                  </a:cubicBezTo>
                  <a:cubicBezTo>
                    <a:pt x="3530" y="1974"/>
                    <a:pt x="3193" y="1766"/>
                    <a:pt x="2840" y="1525"/>
                  </a:cubicBezTo>
                  <a:cubicBezTo>
                    <a:pt x="2840" y="1477"/>
                    <a:pt x="2872" y="1461"/>
                    <a:pt x="2904" y="1445"/>
                  </a:cubicBezTo>
                  <a:cubicBezTo>
                    <a:pt x="2984" y="1380"/>
                    <a:pt x="3048" y="1348"/>
                    <a:pt x="3129" y="1284"/>
                  </a:cubicBezTo>
                  <a:cubicBezTo>
                    <a:pt x="3193" y="1252"/>
                    <a:pt x="3241" y="1204"/>
                    <a:pt x="3305" y="1188"/>
                  </a:cubicBezTo>
                  <a:cubicBezTo>
                    <a:pt x="3385" y="1140"/>
                    <a:pt x="3466" y="1092"/>
                    <a:pt x="3546" y="1044"/>
                  </a:cubicBezTo>
                  <a:cubicBezTo>
                    <a:pt x="3610" y="1011"/>
                    <a:pt x="3674" y="979"/>
                    <a:pt x="3754" y="947"/>
                  </a:cubicBezTo>
                  <a:cubicBezTo>
                    <a:pt x="3786" y="931"/>
                    <a:pt x="3851" y="899"/>
                    <a:pt x="3883" y="883"/>
                  </a:cubicBezTo>
                  <a:cubicBezTo>
                    <a:pt x="4011" y="819"/>
                    <a:pt x="4107" y="787"/>
                    <a:pt x="4236" y="739"/>
                  </a:cubicBezTo>
                  <a:cubicBezTo>
                    <a:pt x="4268" y="723"/>
                    <a:pt x="4300" y="707"/>
                    <a:pt x="4364" y="707"/>
                  </a:cubicBezTo>
                  <a:cubicBezTo>
                    <a:pt x="4444" y="691"/>
                    <a:pt x="4508" y="642"/>
                    <a:pt x="4589" y="626"/>
                  </a:cubicBezTo>
                  <a:cubicBezTo>
                    <a:pt x="4685" y="578"/>
                    <a:pt x="4797" y="562"/>
                    <a:pt x="4893" y="546"/>
                  </a:cubicBezTo>
                  <a:cubicBezTo>
                    <a:pt x="4926" y="546"/>
                    <a:pt x="4974" y="530"/>
                    <a:pt x="5006" y="530"/>
                  </a:cubicBezTo>
                  <a:close/>
                  <a:moveTo>
                    <a:pt x="6161" y="370"/>
                  </a:moveTo>
                  <a:lnTo>
                    <a:pt x="6161" y="2648"/>
                  </a:lnTo>
                  <a:cubicBezTo>
                    <a:pt x="5487" y="2632"/>
                    <a:pt x="4845" y="2487"/>
                    <a:pt x="4236" y="2263"/>
                  </a:cubicBezTo>
                  <a:cubicBezTo>
                    <a:pt x="4717" y="1188"/>
                    <a:pt x="5391" y="482"/>
                    <a:pt x="6161" y="370"/>
                  </a:cubicBezTo>
                  <a:close/>
                  <a:moveTo>
                    <a:pt x="6562" y="370"/>
                  </a:moveTo>
                  <a:cubicBezTo>
                    <a:pt x="7316" y="466"/>
                    <a:pt x="7974" y="1188"/>
                    <a:pt x="8487" y="2263"/>
                  </a:cubicBezTo>
                  <a:cubicBezTo>
                    <a:pt x="7878" y="2504"/>
                    <a:pt x="7236" y="2632"/>
                    <a:pt x="6562" y="2648"/>
                  </a:cubicBezTo>
                  <a:lnTo>
                    <a:pt x="6562" y="370"/>
                  </a:lnTo>
                  <a:close/>
                  <a:moveTo>
                    <a:pt x="8616" y="2632"/>
                  </a:moveTo>
                  <a:cubicBezTo>
                    <a:pt x="8985" y="3594"/>
                    <a:pt x="9225" y="4798"/>
                    <a:pt x="9241" y="6097"/>
                  </a:cubicBezTo>
                  <a:lnTo>
                    <a:pt x="6562" y="6097"/>
                  </a:lnTo>
                  <a:lnTo>
                    <a:pt x="6562" y="3049"/>
                  </a:lnTo>
                  <a:cubicBezTo>
                    <a:pt x="7284" y="3033"/>
                    <a:pt x="7974" y="2889"/>
                    <a:pt x="8616" y="2632"/>
                  </a:cubicBezTo>
                  <a:close/>
                  <a:moveTo>
                    <a:pt x="2503" y="1766"/>
                  </a:moveTo>
                  <a:cubicBezTo>
                    <a:pt x="2888" y="2054"/>
                    <a:pt x="3289" y="2311"/>
                    <a:pt x="3706" y="2487"/>
                  </a:cubicBezTo>
                  <a:cubicBezTo>
                    <a:pt x="3321" y="3498"/>
                    <a:pt x="3081" y="4750"/>
                    <a:pt x="3064" y="6113"/>
                  </a:cubicBezTo>
                  <a:lnTo>
                    <a:pt x="385" y="6113"/>
                  </a:lnTo>
                  <a:cubicBezTo>
                    <a:pt x="433" y="4381"/>
                    <a:pt x="1236" y="2808"/>
                    <a:pt x="2503" y="1766"/>
                  </a:cubicBezTo>
                  <a:close/>
                  <a:moveTo>
                    <a:pt x="4091" y="2648"/>
                  </a:moveTo>
                  <a:cubicBezTo>
                    <a:pt x="4749" y="2889"/>
                    <a:pt x="5439" y="3033"/>
                    <a:pt x="6161" y="3065"/>
                  </a:cubicBezTo>
                  <a:lnTo>
                    <a:pt x="6161" y="6113"/>
                  </a:lnTo>
                  <a:lnTo>
                    <a:pt x="3466" y="6113"/>
                  </a:lnTo>
                  <a:cubicBezTo>
                    <a:pt x="3482" y="4814"/>
                    <a:pt x="3706" y="3611"/>
                    <a:pt x="4091" y="2648"/>
                  </a:cubicBezTo>
                  <a:close/>
                  <a:moveTo>
                    <a:pt x="10204" y="1766"/>
                  </a:moveTo>
                  <a:cubicBezTo>
                    <a:pt x="11455" y="2824"/>
                    <a:pt x="12273" y="4381"/>
                    <a:pt x="12338" y="6113"/>
                  </a:cubicBezTo>
                  <a:lnTo>
                    <a:pt x="9642" y="6113"/>
                  </a:lnTo>
                  <a:cubicBezTo>
                    <a:pt x="9626" y="4750"/>
                    <a:pt x="9386" y="3498"/>
                    <a:pt x="9001" y="2487"/>
                  </a:cubicBezTo>
                  <a:cubicBezTo>
                    <a:pt x="9418" y="2295"/>
                    <a:pt x="9819" y="2054"/>
                    <a:pt x="10204" y="1766"/>
                  </a:cubicBezTo>
                  <a:close/>
                  <a:moveTo>
                    <a:pt x="9241" y="6514"/>
                  </a:moveTo>
                  <a:cubicBezTo>
                    <a:pt x="9225" y="7830"/>
                    <a:pt x="9001" y="9033"/>
                    <a:pt x="8616" y="9996"/>
                  </a:cubicBezTo>
                  <a:cubicBezTo>
                    <a:pt x="7958" y="9755"/>
                    <a:pt x="7268" y="9611"/>
                    <a:pt x="6562" y="9563"/>
                  </a:cubicBezTo>
                  <a:lnTo>
                    <a:pt x="6562" y="6514"/>
                  </a:lnTo>
                  <a:close/>
                  <a:moveTo>
                    <a:pt x="6161" y="6546"/>
                  </a:moveTo>
                  <a:lnTo>
                    <a:pt x="6161" y="9595"/>
                  </a:lnTo>
                  <a:cubicBezTo>
                    <a:pt x="5439" y="9611"/>
                    <a:pt x="4733" y="9755"/>
                    <a:pt x="4091" y="10012"/>
                  </a:cubicBezTo>
                  <a:cubicBezTo>
                    <a:pt x="3722" y="9049"/>
                    <a:pt x="3482" y="7846"/>
                    <a:pt x="3466" y="6546"/>
                  </a:cubicBezTo>
                  <a:close/>
                  <a:moveTo>
                    <a:pt x="3064" y="6546"/>
                  </a:moveTo>
                  <a:cubicBezTo>
                    <a:pt x="3081" y="7910"/>
                    <a:pt x="3321" y="9162"/>
                    <a:pt x="3706" y="10172"/>
                  </a:cubicBezTo>
                  <a:cubicBezTo>
                    <a:pt x="3289" y="10349"/>
                    <a:pt x="2888" y="10589"/>
                    <a:pt x="2503" y="10894"/>
                  </a:cubicBezTo>
                  <a:cubicBezTo>
                    <a:pt x="1268" y="9835"/>
                    <a:pt x="433" y="8279"/>
                    <a:pt x="385" y="6546"/>
                  </a:cubicBezTo>
                  <a:close/>
                  <a:moveTo>
                    <a:pt x="12338" y="6546"/>
                  </a:moveTo>
                  <a:cubicBezTo>
                    <a:pt x="12257" y="8263"/>
                    <a:pt x="11455" y="9835"/>
                    <a:pt x="10204" y="10894"/>
                  </a:cubicBezTo>
                  <a:cubicBezTo>
                    <a:pt x="9819" y="10605"/>
                    <a:pt x="9418" y="10349"/>
                    <a:pt x="9001" y="10172"/>
                  </a:cubicBezTo>
                  <a:cubicBezTo>
                    <a:pt x="9386" y="9162"/>
                    <a:pt x="9626" y="7910"/>
                    <a:pt x="9642" y="6546"/>
                  </a:cubicBezTo>
                  <a:close/>
                  <a:moveTo>
                    <a:pt x="3867" y="10509"/>
                  </a:moveTo>
                  <a:cubicBezTo>
                    <a:pt x="4171" y="11183"/>
                    <a:pt x="4557" y="11729"/>
                    <a:pt x="4990" y="12114"/>
                  </a:cubicBezTo>
                  <a:cubicBezTo>
                    <a:pt x="4958" y="12114"/>
                    <a:pt x="4909" y="12098"/>
                    <a:pt x="4877" y="12098"/>
                  </a:cubicBezTo>
                  <a:cubicBezTo>
                    <a:pt x="4765" y="12081"/>
                    <a:pt x="4669" y="12049"/>
                    <a:pt x="4573" y="12017"/>
                  </a:cubicBezTo>
                  <a:cubicBezTo>
                    <a:pt x="4492" y="12001"/>
                    <a:pt x="4428" y="11969"/>
                    <a:pt x="4348" y="11937"/>
                  </a:cubicBezTo>
                  <a:cubicBezTo>
                    <a:pt x="4316" y="11921"/>
                    <a:pt x="4252" y="11889"/>
                    <a:pt x="4204" y="11873"/>
                  </a:cubicBezTo>
                  <a:cubicBezTo>
                    <a:pt x="4091" y="11825"/>
                    <a:pt x="3995" y="11777"/>
                    <a:pt x="3867" y="11729"/>
                  </a:cubicBezTo>
                  <a:cubicBezTo>
                    <a:pt x="3835" y="11712"/>
                    <a:pt x="3770" y="11696"/>
                    <a:pt x="3722" y="11664"/>
                  </a:cubicBezTo>
                  <a:cubicBezTo>
                    <a:pt x="3674" y="11632"/>
                    <a:pt x="3610" y="11616"/>
                    <a:pt x="3530" y="11568"/>
                  </a:cubicBezTo>
                  <a:cubicBezTo>
                    <a:pt x="3450" y="11536"/>
                    <a:pt x="3369" y="11472"/>
                    <a:pt x="3289" y="11424"/>
                  </a:cubicBezTo>
                  <a:cubicBezTo>
                    <a:pt x="3225" y="11392"/>
                    <a:pt x="3161" y="11376"/>
                    <a:pt x="3129" y="11327"/>
                  </a:cubicBezTo>
                  <a:cubicBezTo>
                    <a:pt x="3048" y="11295"/>
                    <a:pt x="2984" y="11231"/>
                    <a:pt x="2904" y="11167"/>
                  </a:cubicBezTo>
                  <a:cubicBezTo>
                    <a:pt x="2888" y="11151"/>
                    <a:pt x="2840" y="11135"/>
                    <a:pt x="2824" y="11103"/>
                  </a:cubicBezTo>
                  <a:cubicBezTo>
                    <a:pt x="3145" y="10862"/>
                    <a:pt x="3514" y="10670"/>
                    <a:pt x="3867" y="10509"/>
                  </a:cubicBezTo>
                  <a:close/>
                  <a:moveTo>
                    <a:pt x="8792" y="10509"/>
                  </a:moveTo>
                  <a:cubicBezTo>
                    <a:pt x="9161" y="10670"/>
                    <a:pt x="9498" y="10862"/>
                    <a:pt x="9835" y="11103"/>
                  </a:cubicBezTo>
                  <a:cubicBezTo>
                    <a:pt x="9851" y="11151"/>
                    <a:pt x="9819" y="11167"/>
                    <a:pt x="9787" y="11199"/>
                  </a:cubicBezTo>
                  <a:cubicBezTo>
                    <a:pt x="9706" y="11247"/>
                    <a:pt x="9642" y="11295"/>
                    <a:pt x="9562" y="11327"/>
                  </a:cubicBezTo>
                  <a:lnTo>
                    <a:pt x="9386" y="11456"/>
                  </a:lnTo>
                  <a:cubicBezTo>
                    <a:pt x="9305" y="11488"/>
                    <a:pt x="9225" y="11536"/>
                    <a:pt x="9145" y="11584"/>
                  </a:cubicBezTo>
                  <a:cubicBezTo>
                    <a:pt x="9081" y="11632"/>
                    <a:pt x="9017" y="11648"/>
                    <a:pt x="8936" y="11696"/>
                  </a:cubicBezTo>
                  <a:cubicBezTo>
                    <a:pt x="8904" y="11712"/>
                    <a:pt x="8840" y="11729"/>
                    <a:pt x="8792" y="11745"/>
                  </a:cubicBezTo>
                  <a:cubicBezTo>
                    <a:pt x="8680" y="11809"/>
                    <a:pt x="8551" y="11857"/>
                    <a:pt x="8455" y="11889"/>
                  </a:cubicBezTo>
                  <a:cubicBezTo>
                    <a:pt x="8423" y="11905"/>
                    <a:pt x="8375" y="11937"/>
                    <a:pt x="8311" y="11937"/>
                  </a:cubicBezTo>
                  <a:cubicBezTo>
                    <a:pt x="8230" y="11953"/>
                    <a:pt x="8182" y="11985"/>
                    <a:pt x="8102" y="12017"/>
                  </a:cubicBezTo>
                  <a:cubicBezTo>
                    <a:pt x="7990" y="12049"/>
                    <a:pt x="7894" y="12065"/>
                    <a:pt x="7797" y="12098"/>
                  </a:cubicBezTo>
                  <a:cubicBezTo>
                    <a:pt x="7749" y="12098"/>
                    <a:pt x="7717" y="12114"/>
                    <a:pt x="7669" y="12114"/>
                  </a:cubicBezTo>
                  <a:cubicBezTo>
                    <a:pt x="8118" y="11729"/>
                    <a:pt x="8471" y="11183"/>
                    <a:pt x="8792" y="10509"/>
                  </a:cubicBezTo>
                  <a:close/>
                  <a:moveTo>
                    <a:pt x="6161" y="9996"/>
                  </a:moveTo>
                  <a:lnTo>
                    <a:pt x="6161" y="12274"/>
                  </a:lnTo>
                  <a:cubicBezTo>
                    <a:pt x="5391" y="12178"/>
                    <a:pt x="4733" y="11456"/>
                    <a:pt x="4236" y="10365"/>
                  </a:cubicBezTo>
                  <a:cubicBezTo>
                    <a:pt x="4829" y="10124"/>
                    <a:pt x="5471" y="10012"/>
                    <a:pt x="6161" y="9996"/>
                  </a:cubicBezTo>
                  <a:close/>
                  <a:moveTo>
                    <a:pt x="6562" y="9996"/>
                  </a:moveTo>
                  <a:cubicBezTo>
                    <a:pt x="7220" y="10012"/>
                    <a:pt x="7861" y="10156"/>
                    <a:pt x="8487" y="10365"/>
                  </a:cubicBezTo>
                  <a:cubicBezTo>
                    <a:pt x="8006" y="11456"/>
                    <a:pt x="7316" y="12178"/>
                    <a:pt x="6562" y="12274"/>
                  </a:cubicBezTo>
                  <a:lnTo>
                    <a:pt x="6562" y="9996"/>
                  </a:lnTo>
                  <a:close/>
                  <a:moveTo>
                    <a:pt x="6353" y="1"/>
                  </a:moveTo>
                  <a:cubicBezTo>
                    <a:pt x="6193" y="1"/>
                    <a:pt x="6033" y="1"/>
                    <a:pt x="5872" y="17"/>
                  </a:cubicBezTo>
                  <a:lnTo>
                    <a:pt x="5760" y="17"/>
                  </a:lnTo>
                  <a:lnTo>
                    <a:pt x="5327" y="81"/>
                  </a:lnTo>
                  <a:cubicBezTo>
                    <a:pt x="5278" y="81"/>
                    <a:pt x="5230" y="97"/>
                    <a:pt x="5166" y="97"/>
                  </a:cubicBezTo>
                  <a:lnTo>
                    <a:pt x="4877" y="161"/>
                  </a:lnTo>
                  <a:cubicBezTo>
                    <a:pt x="4765" y="177"/>
                    <a:pt x="4685" y="193"/>
                    <a:pt x="4605" y="241"/>
                  </a:cubicBezTo>
                  <a:cubicBezTo>
                    <a:pt x="4524" y="257"/>
                    <a:pt x="4444" y="273"/>
                    <a:pt x="4396" y="306"/>
                  </a:cubicBezTo>
                  <a:cubicBezTo>
                    <a:pt x="4316" y="322"/>
                    <a:pt x="4236" y="354"/>
                    <a:pt x="4155" y="386"/>
                  </a:cubicBezTo>
                  <a:cubicBezTo>
                    <a:pt x="4043" y="418"/>
                    <a:pt x="3963" y="466"/>
                    <a:pt x="3867" y="498"/>
                  </a:cubicBezTo>
                  <a:cubicBezTo>
                    <a:pt x="3786" y="546"/>
                    <a:pt x="3722" y="562"/>
                    <a:pt x="3642" y="594"/>
                  </a:cubicBezTo>
                  <a:cubicBezTo>
                    <a:pt x="3546" y="642"/>
                    <a:pt x="3466" y="675"/>
                    <a:pt x="3385" y="739"/>
                  </a:cubicBezTo>
                  <a:cubicBezTo>
                    <a:pt x="3305" y="787"/>
                    <a:pt x="3241" y="819"/>
                    <a:pt x="3193" y="867"/>
                  </a:cubicBezTo>
                  <a:cubicBezTo>
                    <a:pt x="3113" y="915"/>
                    <a:pt x="3000" y="963"/>
                    <a:pt x="2920" y="1028"/>
                  </a:cubicBezTo>
                  <a:cubicBezTo>
                    <a:pt x="2872" y="1060"/>
                    <a:pt x="2824" y="1076"/>
                    <a:pt x="2760" y="1124"/>
                  </a:cubicBezTo>
                  <a:cubicBezTo>
                    <a:pt x="2663" y="1204"/>
                    <a:pt x="2567" y="1268"/>
                    <a:pt x="2471" y="1348"/>
                  </a:cubicBezTo>
                  <a:cubicBezTo>
                    <a:pt x="2439" y="1364"/>
                    <a:pt x="2423" y="1380"/>
                    <a:pt x="2391" y="1397"/>
                  </a:cubicBezTo>
                  <a:cubicBezTo>
                    <a:pt x="947" y="2568"/>
                    <a:pt x="0" y="4365"/>
                    <a:pt x="0" y="6354"/>
                  </a:cubicBezTo>
                  <a:cubicBezTo>
                    <a:pt x="0" y="8343"/>
                    <a:pt x="915" y="10140"/>
                    <a:pt x="2391" y="11311"/>
                  </a:cubicBezTo>
                  <a:cubicBezTo>
                    <a:pt x="2407" y="11327"/>
                    <a:pt x="2423" y="11343"/>
                    <a:pt x="2471" y="11376"/>
                  </a:cubicBezTo>
                  <a:cubicBezTo>
                    <a:pt x="2567" y="11456"/>
                    <a:pt x="2663" y="11536"/>
                    <a:pt x="2760" y="11584"/>
                  </a:cubicBezTo>
                  <a:cubicBezTo>
                    <a:pt x="2808" y="11632"/>
                    <a:pt x="2872" y="11648"/>
                    <a:pt x="2920" y="11696"/>
                  </a:cubicBezTo>
                  <a:cubicBezTo>
                    <a:pt x="3000" y="11745"/>
                    <a:pt x="3097" y="11793"/>
                    <a:pt x="3193" y="11857"/>
                  </a:cubicBezTo>
                  <a:cubicBezTo>
                    <a:pt x="3241" y="11889"/>
                    <a:pt x="3321" y="11937"/>
                    <a:pt x="3385" y="11969"/>
                  </a:cubicBezTo>
                  <a:cubicBezTo>
                    <a:pt x="3466" y="12017"/>
                    <a:pt x="3562" y="12065"/>
                    <a:pt x="3642" y="12114"/>
                  </a:cubicBezTo>
                  <a:cubicBezTo>
                    <a:pt x="3722" y="12146"/>
                    <a:pt x="3786" y="12178"/>
                    <a:pt x="3867" y="12210"/>
                  </a:cubicBezTo>
                  <a:cubicBezTo>
                    <a:pt x="3963" y="12258"/>
                    <a:pt x="4043" y="12290"/>
                    <a:pt x="4155" y="12338"/>
                  </a:cubicBezTo>
                  <a:cubicBezTo>
                    <a:pt x="4236" y="12370"/>
                    <a:pt x="4316" y="12386"/>
                    <a:pt x="4396" y="12418"/>
                  </a:cubicBezTo>
                  <a:cubicBezTo>
                    <a:pt x="4476" y="12434"/>
                    <a:pt x="4524" y="12450"/>
                    <a:pt x="4605" y="12467"/>
                  </a:cubicBezTo>
                  <a:cubicBezTo>
                    <a:pt x="4685" y="12499"/>
                    <a:pt x="4797" y="12515"/>
                    <a:pt x="4877" y="12547"/>
                  </a:cubicBezTo>
                  <a:cubicBezTo>
                    <a:pt x="4896" y="12544"/>
                    <a:pt x="4914" y="12542"/>
                    <a:pt x="4933" y="12542"/>
                  </a:cubicBezTo>
                  <a:cubicBezTo>
                    <a:pt x="5010" y="12542"/>
                    <a:pt x="5088" y="12566"/>
                    <a:pt x="5166" y="12579"/>
                  </a:cubicBezTo>
                  <a:cubicBezTo>
                    <a:pt x="5230" y="12579"/>
                    <a:pt x="5278" y="12595"/>
                    <a:pt x="5327" y="12595"/>
                  </a:cubicBezTo>
                  <a:lnTo>
                    <a:pt x="5760" y="12659"/>
                  </a:lnTo>
                  <a:lnTo>
                    <a:pt x="5872" y="12659"/>
                  </a:lnTo>
                  <a:cubicBezTo>
                    <a:pt x="6033" y="12675"/>
                    <a:pt x="6193" y="12675"/>
                    <a:pt x="6353" y="12675"/>
                  </a:cubicBezTo>
                  <a:cubicBezTo>
                    <a:pt x="6514" y="12675"/>
                    <a:pt x="6674" y="12675"/>
                    <a:pt x="6835" y="12659"/>
                  </a:cubicBezTo>
                  <a:lnTo>
                    <a:pt x="6963" y="12659"/>
                  </a:lnTo>
                  <a:lnTo>
                    <a:pt x="7380" y="12595"/>
                  </a:lnTo>
                  <a:cubicBezTo>
                    <a:pt x="7444" y="12595"/>
                    <a:pt x="7476" y="12579"/>
                    <a:pt x="7541" y="12579"/>
                  </a:cubicBezTo>
                  <a:lnTo>
                    <a:pt x="7845" y="12515"/>
                  </a:lnTo>
                  <a:cubicBezTo>
                    <a:pt x="7942" y="12499"/>
                    <a:pt x="8022" y="12483"/>
                    <a:pt x="8102" y="12434"/>
                  </a:cubicBezTo>
                  <a:cubicBezTo>
                    <a:pt x="8182" y="12418"/>
                    <a:pt x="8247" y="12402"/>
                    <a:pt x="8311" y="12370"/>
                  </a:cubicBezTo>
                  <a:cubicBezTo>
                    <a:pt x="8391" y="12354"/>
                    <a:pt x="8503" y="12306"/>
                    <a:pt x="8583" y="12290"/>
                  </a:cubicBezTo>
                  <a:cubicBezTo>
                    <a:pt x="8680" y="12258"/>
                    <a:pt x="8760" y="12210"/>
                    <a:pt x="8856" y="12194"/>
                  </a:cubicBezTo>
                  <a:cubicBezTo>
                    <a:pt x="8936" y="12146"/>
                    <a:pt x="9001" y="12130"/>
                    <a:pt x="9081" y="12098"/>
                  </a:cubicBezTo>
                  <a:cubicBezTo>
                    <a:pt x="9161" y="12049"/>
                    <a:pt x="9257" y="12017"/>
                    <a:pt x="9337" y="11969"/>
                  </a:cubicBezTo>
                  <a:cubicBezTo>
                    <a:pt x="9418" y="11937"/>
                    <a:pt x="9482" y="11889"/>
                    <a:pt x="9562" y="11857"/>
                  </a:cubicBezTo>
                  <a:cubicBezTo>
                    <a:pt x="9642" y="11809"/>
                    <a:pt x="9723" y="11745"/>
                    <a:pt x="9819" y="11696"/>
                  </a:cubicBezTo>
                  <a:cubicBezTo>
                    <a:pt x="9883" y="11648"/>
                    <a:pt x="9915" y="11632"/>
                    <a:pt x="9979" y="11584"/>
                  </a:cubicBezTo>
                  <a:cubicBezTo>
                    <a:pt x="10075" y="11504"/>
                    <a:pt x="10188" y="11456"/>
                    <a:pt x="10284" y="11376"/>
                  </a:cubicBezTo>
                  <a:cubicBezTo>
                    <a:pt x="10300" y="11343"/>
                    <a:pt x="10348" y="11327"/>
                    <a:pt x="10364" y="11311"/>
                  </a:cubicBezTo>
                  <a:lnTo>
                    <a:pt x="10364" y="11295"/>
                  </a:lnTo>
                  <a:cubicBezTo>
                    <a:pt x="11808" y="10124"/>
                    <a:pt x="12755" y="8327"/>
                    <a:pt x="12755" y="6338"/>
                  </a:cubicBezTo>
                  <a:cubicBezTo>
                    <a:pt x="12755" y="4349"/>
                    <a:pt x="11824" y="2552"/>
                    <a:pt x="10364" y="1380"/>
                  </a:cubicBezTo>
                  <a:lnTo>
                    <a:pt x="10364" y="1364"/>
                  </a:lnTo>
                  <a:cubicBezTo>
                    <a:pt x="10348" y="1348"/>
                    <a:pt x="10300" y="1316"/>
                    <a:pt x="10284" y="1300"/>
                  </a:cubicBezTo>
                  <a:cubicBezTo>
                    <a:pt x="10188" y="1220"/>
                    <a:pt x="10075" y="1156"/>
                    <a:pt x="9979" y="1076"/>
                  </a:cubicBezTo>
                  <a:cubicBezTo>
                    <a:pt x="9915" y="1044"/>
                    <a:pt x="9883" y="995"/>
                    <a:pt x="9819" y="979"/>
                  </a:cubicBezTo>
                  <a:cubicBezTo>
                    <a:pt x="9739" y="915"/>
                    <a:pt x="9658" y="883"/>
                    <a:pt x="9562" y="819"/>
                  </a:cubicBezTo>
                  <a:cubicBezTo>
                    <a:pt x="9482" y="787"/>
                    <a:pt x="9418" y="739"/>
                    <a:pt x="9337" y="707"/>
                  </a:cubicBezTo>
                  <a:cubicBezTo>
                    <a:pt x="9257" y="659"/>
                    <a:pt x="9161" y="626"/>
                    <a:pt x="9081" y="578"/>
                  </a:cubicBezTo>
                  <a:cubicBezTo>
                    <a:pt x="9001" y="546"/>
                    <a:pt x="8936" y="530"/>
                    <a:pt x="8856" y="482"/>
                  </a:cubicBezTo>
                  <a:cubicBezTo>
                    <a:pt x="8776" y="434"/>
                    <a:pt x="8680" y="402"/>
                    <a:pt x="8583" y="386"/>
                  </a:cubicBezTo>
                  <a:cubicBezTo>
                    <a:pt x="8503" y="338"/>
                    <a:pt x="8423" y="322"/>
                    <a:pt x="8311" y="306"/>
                  </a:cubicBezTo>
                  <a:cubicBezTo>
                    <a:pt x="8247" y="273"/>
                    <a:pt x="8182" y="257"/>
                    <a:pt x="8102" y="241"/>
                  </a:cubicBezTo>
                  <a:cubicBezTo>
                    <a:pt x="8022" y="225"/>
                    <a:pt x="7910" y="193"/>
                    <a:pt x="7845" y="161"/>
                  </a:cubicBezTo>
                  <a:lnTo>
                    <a:pt x="7541" y="97"/>
                  </a:lnTo>
                  <a:cubicBezTo>
                    <a:pt x="7476" y="97"/>
                    <a:pt x="7444" y="81"/>
                    <a:pt x="7380" y="81"/>
                  </a:cubicBezTo>
                  <a:lnTo>
                    <a:pt x="6963" y="17"/>
                  </a:lnTo>
                  <a:lnTo>
                    <a:pt x="6835" y="17"/>
                  </a:lnTo>
                  <a:cubicBezTo>
                    <a:pt x="6674" y="1"/>
                    <a:pt x="6514" y="1"/>
                    <a:pt x="635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8" name="Google Shape;938;p32"/>
          <p:cNvSpPr txBox="1"/>
          <p:nvPr>
            <p:ph type="title"/>
          </p:nvPr>
        </p:nvSpPr>
        <p:spPr>
          <a:xfrm>
            <a:off x="1117500" y="1485225"/>
            <a:ext cx="6909000" cy="14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39" name="Google Shape;939;p32"/>
          <p:cNvSpPr/>
          <p:nvPr/>
        </p:nvSpPr>
        <p:spPr>
          <a:xfrm rot="10800000">
            <a:off x="-127130" y="-57893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2"/>
          <p:cNvSpPr/>
          <p:nvPr/>
        </p:nvSpPr>
        <p:spPr>
          <a:xfrm>
            <a:off x="6180800" y="3759150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2"/>
          <p:cNvSpPr txBox="1"/>
          <p:nvPr>
            <p:ph idx="1" type="subTitle"/>
          </p:nvPr>
        </p:nvSpPr>
        <p:spPr>
          <a:xfrm>
            <a:off x="3172425" y="3070650"/>
            <a:ext cx="28050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600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points">
  <p:cSld name="CUSTOM_15">
    <p:bg>
      <p:bgPr>
        <a:solidFill>
          <a:schemeClr val="accent4"/>
        </a:solidFill>
      </p:bgPr>
    </p:bg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33"/>
          <p:cNvSpPr/>
          <p:nvPr/>
        </p:nvSpPr>
        <p:spPr>
          <a:xfrm rot="10800000">
            <a:off x="-228676" y="-5"/>
            <a:ext cx="9774976" cy="4452205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33"/>
          <p:cNvSpPr/>
          <p:nvPr/>
        </p:nvSpPr>
        <p:spPr>
          <a:xfrm flipH="1" rot="10800000">
            <a:off x="6477939" y="-89570"/>
            <a:ext cx="2780523" cy="126644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33"/>
          <p:cNvSpPr/>
          <p:nvPr/>
        </p:nvSpPr>
        <p:spPr>
          <a:xfrm flipH="1">
            <a:off x="-62858" y="4004974"/>
            <a:ext cx="2637896" cy="1201481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33"/>
          <p:cNvSpPr txBox="1"/>
          <p:nvPr>
            <p:ph type="title"/>
          </p:nvPr>
        </p:nvSpPr>
        <p:spPr>
          <a:xfrm>
            <a:off x="2514600" y="463525"/>
            <a:ext cx="41154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47" name="Google Shape;947;p33"/>
          <p:cNvSpPr txBox="1"/>
          <p:nvPr>
            <p:ph idx="1" type="subTitle"/>
          </p:nvPr>
        </p:nvSpPr>
        <p:spPr>
          <a:xfrm>
            <a:off x="789150" y="993300"/>
            <a:ext cx="3632100" cy="3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8" name="Google Shape;948;p33"/>
          <p:cNvSpPr txBox="1"/>
          <p:nvPr>
            <p:ph idx="2" type="subTitle"/>
          </p:nvPr>
        </p:nvSpPr>
        <p:spPr>
          <a:xfrm>
            <a:off x="4684600" y="1012625"/>
            <a:ext cx="3702600" cy="31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DGROUND">
  <p:cSld name="CUSTOM_1">
    <p:bg>
      <p:bgPr>
        <a:solidFill>
          <a:schemeClr val="accent2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/>
          <p:nvPr>
            <p:ph idx="1" type="subTitle"/>
          </p:nvPr>
        </p:nvSpPr>
        <p:spPr>
          <a:xfrm>
            <a:off x="953650" y="3366825"/>
            <a:ext cx="31203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72" name="Google Shape;172;p5"/>
          <p:cNvSpPr txBox="1"/>
          <p:nvPr>
            <p:ph type="title"/>
          </p:nvPr>
        </p:nvSpPr>
        <p:spPr>
          <a:xfrm>
            <a:off x="1398825" y="3003425"/>
            <a:ext cx="2232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i="0"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173" name="Google Shape;173;p5"/>
          <p:cNvSpPr txBox="1"/>
          <p:nvPr>
            <p:ph idx="2" type="subTitle"/>
          </p:nvPr>
        </p:nvSpPr>
        <p:spPr>
          <a:xfrm>
            <a:off x="5066225" y="3366825"/>
            <a:ext cx="31203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74" name="Google Shape;174;p5"/>
          <p:cNvSpPr txBox="1"/>
          <p:nvPr>
            <p:ph idx="3" type="title"/>
          </p:nvPr>
        </p:nvSpPr>
        <p:spPr>
          <a:xfrm>
            <a:off x="5662675" y="3003425"/>
            <a:ext cx="1949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i="0"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175" name="Google Shape;175;p5"/>
          <p:cNvSpPr txBox="1"/>
          <p:nvPr>
            <p:ph idx="4" type="title"/>
          </p:nvPr>
        </p:nvSpPr>
        <p:spPr>
          <a:xfrm>
            <a:off x="2262550" y="461000"/>
            <a:ext cx="461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6" name="Google Shape;176;p5"/>
          <p:cNvSpPr/>
          <p:nvPr/>
        </p:nvSpPr>
        <p:spPr>
          <a:xfrm>
            <a:off x="6180800" y="3759150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5"/>
          <p:cNvSpPr/>
          <p:nvPr/>
        </p:nvSpPr>
        <p:spPr>
          <a:xfrm flipH="1">
            <a:off x="-44365" y="3759150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6"/>
          <p:cNvSpPr txBox="1"/>
          <p:nvPr>
            <p:ph type="title"/>
          </p:nvPr>
        </p:nvSpPr>
        <p:spPr>
          <a:xfrm>
            <a:off x="959200" y="257925"/>
            <a:ext cx="7554900" cy="99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E7800"/>
              </a:buClr>
              <a:buSzPts val="2200"/>
              <a:buNone/>
              <a:defRPr sz="2400">
                <a:solidFill>
                  <a:srgbClr val="FF8D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1" name="Google Shape;181;p6"/>
          <p:cNvSpPr/>
          <p:nvPr/>
        </p:nvSpPr>
        <p:spPr>
          <a:xfrm rot="10800000">
            <a:off x="-127130" y="-57893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"/>
          <p:cNvSpPr/>
          <p:nvPr/>
        </p:nvSpPr>
        <p:spPr>
          <a:xfrm>
            <a:off x="6180800" y="3759150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7"/>
          <p:cNvGrpSpPr/>
          <p:nvPr/>
        </p:nvGrpSpPr>
        <p:grpSpPr>
          <a:xfrm>
            <a:off x="-326225" y="144049"/>
            <a:ext cx="9783301" cy="5237951"/>
            <a:chOff x="-326225" y="144049"/>
            <a:chExt cx="9783301" cy="5237951"/>
          </a:xfrm>
        </p:grpSpPr>
        <p:sp>
          <p:nvSpPr>
            <p:cNvPr id="185" name="Google Shape;185;p7"/>
            <p:cNvSpPr/>
            <p:nvPr/>
          </p:nvSpPr>
          <p:spPr>
            <a:xfrm>
              <a:off x="-313076" y="144049"/>
              <a:ext cx="9770152" cy="2949353"/>
            </a:xfrm>
            <a:custGeom>
              <a:rect b="b" l="l" r="r" t="t"/>
              <a:pathLst>
                <a:path extrusionOk="0" h="86188" w="285510">
                  <a:moveTo>
                    <a:pt x="4613" y="1"/>
                  </a:moveTo>
                  <a:cubicBezTo>
                    <a:pt x="1784" y="1"/>
                    <a:pt x="0" y="259"/>
                    <a:pt x="0" y="259"/>
                  </a:cubicBezTo>
                  <a:lnTo>
                    <a:pt x="0" y="86187"/>
                  </a:lnTo>
                  <a:lnTo>
                    <a:pt x="285509" y="86187"/>
                  </a:lnTo>
                  <a:lnTo>
                    <a:pt x="285509" y="259"/>
                  </a:lnTo>
                  <a:cubicBezTo>
                    <a:pt x="285509" y="259"/>
                    <a:pt x="283728" y="1"/>
                    <a:pt x="280901" y="1"/>
                  </a:cubicBezTo>
                  <a:cubicBezTo>
                    <a:pt x="272081" y="1"/>
                    <a:pt x="253087" y="2513"/>
                    <a:pt x="246331" y="23217"/>
                  </a:cubicBezTo>
                  <a:cubicBezTo>
                    <a:pt x="240323" y="41629"/>
                    <a:pt x="224847" y="44635"/>
                    <a:pt x="215382" y="44635"/>
                  </a:cubicBezTo>
                  <a:cubicBezTo>
                    <a:pt x="210794" y="44635"/>
                    <a:pt x="207618" y="43929"/>
                    <a:pt x="207618" y="43929"/>
                  </a:cubicBezTo>
                  <a:cubicBezTo>
                    <a:pt x="207618" y="43929"/>
                    <a:pt x="199282" y="41379"/>
                    <a:pt x="188166" y="41379"/>
                  </a:cubicBezTo>
                  <a:cubicBezTo>
                    <a:pt x="173649" y="41379"/>
                    <a:pt x="154392" y="45727"/>
                    <a:pt x="142771" y="65780"/>
                  </a:cubicBezTo>
                  <a:cubicBezTo>
                    <a:pt x="131153" y="45725"/>
                    <a:pt x="111900" y="41374"/>
                    <a:pt x="97380" y="41374"/>
                  </a:cubicBezTo>
                  <a:cubicBezTo>
                    <a:pt x="86254" y="41374"/>
                    <a:pt x="77907" y="43929"/>
                    <a:pt x="77907" y="43929"/>
                  </a:cubicBezTo>
                  <a:cubicBezTo>
                    <a:pt x="77907" y="43929"/>
                    <a:pt x="74733" y="44635"/>
                    <a:pt x="70147" y="44635"/>
                  </a:cubicBezTo>
                  <a:cubicBezTo>
                    <a:pt x="60687" y="44635"/>
                    <a:pt x="45218" y="41629"/>
                    <a:pt x="39210" y="23217"/>
                  </a:cubicBezTo>
                  <a:cubicBezTo>
                    <a:pt x="32455" y="2513"/>
                    <a:pt x="13442" y="1"/>
                    <a:pt x="4613" y="1"/>
                  </a:cubicBezTo>
                  <a:close/>
                </a:path>
              </a:pathLst>
            </a:custGeom>
            <a:solidFill>
              <a:srgbClr val="FF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-326225" y="2899200"/>
              <a:ext cx="9779700" cy="2482800"/>
            </a:xfrm>
            <a:prstGeom prst="rect">
              <a:avLst/>
            </a:prstGeom>
            <a:solidFill>
              <a:srgbClr val="FF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7"/>
          <p:cNvSpPr txBox="1"/>
          <p:nvPr>
            <p:ph type="title"/>
          </p:nvPr>
        </p:nvSpPr>
        <p:spPr>
          <a:xfrm>
            <a:off x="1399650" y="510800"/>
            <a:ext cx="6344700" cy="5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8" name="Google Shape;188;p7"/>
          <p:cNvSpPr txBox="1"/>
          <p:nvPr>
            <p:ph idx="1" type="body"/>
          </p:nvPr>
        </p:nvSpPr>
        <p:spPr>
          <a:xfrm>
            <a:off x="834900" y="2938525"/>
            <a:ext cx="7474200" cy="16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8"/>
          <p:cNvGrpSpPr/>
          <p:nvPr/>
        </p:nvGrpSpPr>
        <p:grpSpPr>
          <a:xfrm>
            <a:off x="-307100" y="-849026"/>
            <a:ext cx="9783301" cy="6122951"/>
            <a:chOff x="-326225" y="144049"/>
            <a:chExt cx="9783301" cy="6122951"/>
          </a:xfrm>
        </p:grpSpPr>
        <p:sp>
          <p:nvSpPr>
            <p:cNvPr id="192" name="Google Shape;192;p8"/>
            <p:cNvSpPr/>
            <p:nvPr/>
          </p:nvSpPr>
          <p:spPr>
            <a:xfrm>
              <a:off x="-313076" y="144049"/>
              <a:ext cx="9770152" cy="2949353"/>
            </a:xfrm>
            <a:custGeom>
              <a:rect b="b" l="l" r="r" t="t"/>
              <a:pathLst>
                <a:path extrusionOk="0" h="86188" w="285510">
                  <a:moveTo>
                    <a:pt x="4613" y="1"/>
                  </a:moveTo>
                  <a:cubicBezTo>
                    <a:pt x="1784" y="1"/>
                    <a:pt x="0" y="259"/>
                    <a:pt x="0" y="259"/>
                  </a:cubicBezTo>
                  <a:lnTo>
                    <a:pt x="0" y="86187"/>
                  </a:lnTo>
                  <a:lnTo>
                    <a:pt x="285509" y="86187"/>
                  </a:lnTo>
                  <a:lnTo>
                    <a:pt x="285509" y="259"/>
                  </a:lnTo>
                  <a:cubicBezTo>
                    <a:pt x="285509" y="259"/>
                    <a:pt x="283728" y="1"/>
                    <a:pt x="280901" y="1"/>
                  </a:cubicBezTo>
                  <a:cubicBezTo>
                    <a:pt x="272081" y="1"/>
                    <a:pt x="253087" y="2513"/>
                    <a:pt x="246331" y="23217"/>
                  </a:cubicBezTo>
                  <a:cubicBezTo>
                    <a:pt x="240323" y="41629"/>
                    <a:pt x="224847" y="44635"/>
                    <a:pt x="215382" y="44635"/>
                  </a:cubicBezTo>
                  <a:cubicBezTo>
                    <a:pt x="210794" y="44635"/>
                    <a:pt x="207618" y="43929"/>
                    <a:pt x="207618" y="43929"/>
                  </a:cubicBezTo>
                  <a:cubicBezTo>
                    <a:pt x="207618" y="43929"/>
                    <a:pt x="199282" y="41379"/>
                    <a:pt x="188166" y="41379"/>
                  </a:cubicBezTo>
                  <a:cubicBezTo>
                    <a:pt x="173649" y="41379"/>
                    <a:pt x="154392" y="45727"/>
                    <a:pt x="142771" y="65780"/>
                  </a:cubicBezTo>
                  <a:cubicBezTo>
                    <a:pt x="131153" y="45725"/>
                    <a:pt x="111900" y="41374"/>
                    <a:pt x="97380" y="41374"/>
                  </a:cubicBezTo>
                  <a:cubicBezTo>
                    <a:pt x="86254" y="41374"/>
                    <a:pt x="77907" y="43929"/>
                    <a:pt x="77907" y="43929"/>
                  </a:cubicBezTo>
                  <a:cubicBezTo>
                    <a:pt x="77907" y="43929"/>
                    <a:pt x="74733" y="44635"/>
                    <a:pt x="70147" y="44635"/>
                  </a:cubicBezTo>
                  <a:cubicBezTo>
                    <a:pt x="60687" y="44635"/>
                    <a:pt x="45218" y="41629"/>
                    <a:pt x="39210" y="23217"/>
                  </a:cubicBezTo>
                  <a:cubicBezTo>
                    <a:pt x="32455" y="2513"/>
                    <a:pt x="13442" y="1"/>
                    <a:pt x="4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-326225" y="2899200"/>
              <a:ext cx="9779700" cy="336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8"/>
          <p:cNvSpPr txBox="1"/>
          <p:nvPr>
            <p:ph type="title"/>
          </p:nvPr>
        </p:nvSpPr>
        <p:spPr>
          <a:xfrm>
            <a:off x="1562050" y="1592975"/>
            <a:ext cx="6045000" cy="15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Poppins SemiBold"/>
              <a:buNone/>
              <a:defRPr sz="5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5" name="Google Shape;19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8"/>
          <p:cNvSpPr txBox="1"/>
          <p:nvPr>
            <p:ph idx="1" type="subTitle"/>
          </p:nvPr>
        </p:nvSpPr>
        <p:spPr>
          <a:xfrm>
            <a:off x="851750" y="3185375"/>
            <a:ext cx="7396200" cy="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8"/>
          <p:cNvSpPr/>
          <p:nvPr/>
        </p:nvSpPr>
        <p:spPr>
          <a:xfrm flipH="1">
            <a:off x="-60553" y="3759150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"/>
          <p:cNvSpPr/>
          <p:nvPr/>
        </p:nvSpPr>
        <p:spPr>
          <a:xfrm>
            <a:off x="6038222" y="3759150"/>
            <a:ext cx="3166330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2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9"/>
          <p:cNvGrpSpPr/>
          <p:nvPr/>
        </p:nvGrpSpPr>
        <p:grpSpPr>
          <a:xfrm flipH="1">
            <a:off x="-1601325" y="-1114078"/>
            <a:ext cx="6943435" cy="7011795"/>
            <a:chOff x="4829603" y="195829"/>
            <a:chExt cx="4569853" cy="4614844"/>
          </a:xfrm>
        </p:grpSpPr>
        <p:sp>
          <p:nvSpPr>
            <p:cNvPr id="201" name="Google Shape;201;p9"/>
            <p:cNvSpPr/>
            <p:nvPr/>
          </p:nvSpPr>
          <p:spPr>
            <a:xfrm>
              <a:off x="4830281" y="195829"/>
              <a:ext cx="4568496" cy="4614844"/>
            </a:xfrm>
            <a:custGeom>
              <a:rect b="b" l="l" r="r" t="t"/>
              <a:pathLst>
                <a:path extrusionOk="0" h="207502" w="205418">
                  <a:moveTo>
                    <a:pt x="71753" y="0"/>
                  </a:moveTo>
                  <a:cubicBezTo>
                    <a:pt x="58891" y="0"/>
                    <a:pt x="45222" y="8920"/>
                    <a:pt x="41145" y="24928"/>
                  </a:cubicBezTo>
                  <a:cubicBezTo>
                    <a:pt x="36161" y="44194"/>
                    <a:pt x="41692" y="50940"/>
                    <a:pt x="30023" y="54647"/>
                  </a:cubicBezTo>
                  <a:cubicBezTo>
                    <a:pt x="18415" y="58294"/>
                    <a:pt x="0" y="69658"/>
                    <a:pt x="5045" y="87708"/>
                  </a:cubicBezTo>
                  <a:cubicBezTo>
                    <a:pt x="8995" y="101990"/>
                    <a:pt x="27045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078" y="137179"/>
                  </a:lnTo>
                  <a:cubicBezTo>
                    <a:pt x="35189" y="145140"/>
                    <a:pt x="39929" y="154986"/>
                    <a:pt x="41692" y="165560"/>
                  </a:cubicBezTo>
                  <a:cubicBezTo>
                    <a:pt x="43029" y="172914"/>
                    <a:pt x="46006" y="181119"/>
                    <a:pt x="55062" y="189505"/>
                  </a:cubicBezTo>
                  <a:cubicBezTo>
                    <a:pt x="60602" y="194617"/>
                    <a:pt x="71971" y="199060"/>
                    <a:pt x="83204" y="199060"/>
                  </a:cubicBezTo>
                  <a:cubicBezTo>
                    <a:pt x="87865" y="199060"/>
                    <a:pt x="92504" y="198295"/>
                    <a:pt x="96692" y="196495"/>
                  </a:cubicBezTo>
                  <a:cubicBezTo>
                    <a:pt x="98971" y="195528"/>
                    <a:pt x="100893" y="195117"/>
                    <a:pt x="102609" y="195117"/>
                  </a:cubicBezTo>
                  <a:cubicBezTo>
                    <a:pt x="109957" y="195117"/>
                    <a:pt x="113554" y="202645"/>
                    <a:pt x="125378" y="206340"/>
                  </a:cubicBezTo>
                  <a:cubicBezTo>
                    <a:pt x="127862" y="207120"/>
                    <a:pt x="130475" y="207501"/>
                    <a:pt x="133124" y="207501"/>
                  </a:cubicBezTo>
                  <a:cubicBezTo>
                    <a:pt x="145962" y="207501"/>
                    <a:pt x="159656" y="198547"/>
                    <a:pt x="163787" y="182577"/>
                  </a:cubicBezTo>
                  <a:cubicBezTo>
                    <a:pt x="168770" y="163312"/>
                    <a:pt x="163240" y="156505"/>
                    <a:pt x="174848" y="152859"/>
                  </a:cubicBezTo>
                  <a:cubicBezTo>
                    <a:pt x="186456" y="149212"/>
                    <a:pt x="205417" y="137665"/>
                    <a:pt x="199826" y="119797"/>
                  </a:cubicBezTo>
                  <a:cubicBezTo>
                    <a:pt x="194842" y="103753"/>
                    <a:pt x="177826" y="114145"/>
                    <a:pt x="174665" y="100228"/>
                  </a:cubicBezTo>
                  <a:cubicBezTo>
                    <a:pt x="171566" y="86311"/>
                    <a:pt x="188340" y="83454"/>
                    <a:pt x="177643" y="71360"/>
                  </a:cubicBezTo>
                  <a:lnTo>
                    <a:pt x="176793" y="70327"/>
                  </a:lnTo>
                  <a:cubicBezTo>
                    <a:pt x="169682" y="62305"/>
                    <a:pt x="164942" y="52459"/>
                    <a:pt x="163179" y="41945"/>
                  </a:cubicBezTo>
                  <a:cubicBezTo>
                    <a:pt x="161903" y="34592"/>
                    <a:pt x="158986" y="26266"/>
                    <a:pt x="149809" y="18000"/>
                  </a:cubicBezTo>
                  <a:cubicBezTo>
                    <a:pt x="142872" y="11753"/>
                    <a:pt x="131713" y="7862"/>
                    <a:pt x="121678" y="7862"/>
                  </a:cubicBezTo>
                  <a:cubicBezTo>
                    <a:pt x="116678" y="7862"/>
                    <a:pt x="111958" y="8828"/>
                    <a:pt x="108178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19" y="0"/>
                    <a:pt x="717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4829603" y="195829"/>
              <a:ext cx="4569853" cy="4614844"/>
            </a:xfrm>
            <a:custGeom>
              <a:rect b="b" l="l" r="r" t="t"/>
              <a:pathLst>
                <a:path extrusionOk="0" h="207502" w="205479">
                  <a:moveTo>
                    <a:pt x="71758" y="0"/>
                  </a:moveTo>
                  <a:cubicBezTo>
                    <a:pt x="58908" y="0"/>
                    <a:pt x="45273" y="8920"/>
                    <a:pt x="41145" y="24928"/>
                  </a:cubicBezTo>
                  <a:cubicBezTo>
                    <a:pt x="36161" y="44194"/>
                    <a:pt x="41692" y="50940"/>
                    <a:pt x="30084" y="54647"/>
                  </a:cubicBezTo>
                  <a:cubicBezTo>
                    <a:pt x="18415" y="58294"/>
                    <a:pt x="1" y="69658"/>
                    <a:pt x="5045" y="87708"/>
                  </a:cubicBezTo>
                  <a:cubicBezTo>
                    <a:pt x="9056" y="101990"/>
                    <a:pt x="27106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139" y="137179"/>
                  </a:lnTo>
                  <a:cubicBezTo>
                    <a:pt x="35250" y="145140"/>
                    <a:pt x="39929" y="154986"/>
                    <a:pt x="41692" y="165560"/>
                  </a:cubicBezTo>
                  <a:cubicBezTo>
                    <a:pt x="43029" y="172914"/>
                    <a:pt x="46007" y="181119"/>
                    <a:pt x="55123" y="189505"/>
                  </a:cubicBezTo>
                  <a:cubicBezTo>
                    <a:pt x="60620" y="194617"/>
                    <a:pt x="72007" y="199060"/>
                    <a:pt x="83254" y="199060"/>
                  </a:cubicBezTo>
                  <a:cubicBezTo>
                    <a:pt x="87921" y="199060"/>
                    <a:pt x="92564" y="198295"/>
                    <a:pt x="96753" y="196495"/>
                  </a:cubicBezTo>
                  <a:cubicBezTo>
                    <a:pt x="99021" y="195528"/>
                    <a:pt x="100935" y="195117"/>
                    <a:pt x="102647" y="195117"/>
                  </a:cubicBezTo>
                  <a:cubicBezTo>
                    <a:pt x="109976" y="195117"/>
                    <a:pt x="113604" y="202645"/>
                    <a:pt x="125378" y="206340"/>
                  </a:cubicBezTo>
                  <a:cubicBezTo>
                    <a:pt x="127873" y="207120"/>
                    <a:pt x="130493" y="207501"/>
                    <a:pt x="133146" y="207501"/>
                  </a:cubicBezTo>
                  <a:cubicBezTo>
                    <a:pt x="146004" y="207501"/>
                    <a:pt x="159656" y="198547"/>
                    <a:pt x="163787" y="182577"/>
                  </a:cubicBezTo>
                  <a:cubicBezTo>
                    <a:pt x="168770" y="163312"/>
                    <a:pt x="163240" y="156566"/>
                    <a:pt x="174848" y="152859"/>
                  </a:cubicBezTo>
                  <a:cubicBezTo>
                    <a:pt x="186516" y="149212"/>
                    <a:pt x="205478" y="137665"/>
                    <a:pt x="199887" y="119797"/>
                  </a:cubicBezTo>
                  <a:cubicBezTo>
                    <a:pt x="194843" y="103753"/>
                    <a:pt x="177826" y="114145"/>
                    <a:pt x="174726" y="100228"/>
                  </a:cubicBezTo>
                  <a:cubicBezTo>
                    <a:pt x="171566" y="86311"/>
                    <a:pt x="188400" y="83454"/>
                    <a:pt x="177704" y="71360"/>
                  </a:cubicBezTo>
                  <a:lnTo>
                    <a:pt x="176793" y="70327"/>
                  </a:lnTo>
                  <a:cubicBezTo>
                    <a:pt x="169682" y="62305"/>
                    <a:pt x="165002" y="52459"/>
                    <a:pt x="163179" y="41945"/>
                  </a:cubicBezTo>
                  <a:cubicBezTo>
                    <a:pt x="161903" y="34592"/>
                    <a:pt x="159047" y="26266"/>
                    <a:pt x="149809" y="18000"/>
                  </a:cubicBezTo>
                  <a:cubicBezTo>
                    <a:pt x="142873" y="11753"/>
                    <a:pt x="131713" y="7862"/>
                    <a:pt x="121678" y="7862"/>
                  </a:cubicBezTo>
                  <a:cubicBezTo>
                    <a:pt x="116679" y="7862"/>
                    <a:pt x="111958" y="8828"/>
                    <a:pt x="108179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21" y="0"/>
                    <a:pt x="71758" y="0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9"/>
          <p:cNvSpPr txBox="1"/>
          <p:nvPr>
            <p:ph type="title"/>
          </p:nvPr>
        </p:nvSpPr>
        <p:spPr>
          <a:xfrm>
            <a:off x="5515338" y="1914425"/>
            <a:ext cx="3033000" cy="70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200"/>
              <a:buNone/>
              <a:defRPr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4" name="Google Shape;204;p9"/>
          <p:cNvSpPr txBox="1"/>
          <p:nvPr>
            <p:ph idx="1" type="subTitle"/>
          </p:nvPr>
        </p:nvSpPr>
        <p:spPr>
          <a:xfrm>
            <a:off x="4266775" y="2612925"/>
            <a:ext cx="4045200" cy="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5" name="Google Shape;20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9"/>
          <p:cNvSpPr txBox="1"/>
          <p:nvPr>
            <p:ph hasCustomPrompt="1" idx="2" type="title"/>
          </p:nvPr>
        </p:nvSpPr>
        <p:spPr>
          <a:xfrm>
            <a:off x="7260725" y="1429850"/>
            <a:ext cx="1214400" cy="8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3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"/>
          <p:cNvSpPr txBox="1"/>
          <p:nvPr>
            <p:ph idx="1" type="body"/>
          </p:nvPr>
        </p:nvSpPr>
        <p:spPr>
          <a:xfrm>
            <a:off x="630000" y="291325"/>
            <a:ext cx="2909400" cy="27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</a:lstStyle>
          <a:p/>
        </p:txBody>
      </p:sp>
      <p:sp>
        <p:nvSpPr>
          <p:cNvPr id="209" name="Google Shape;20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10"/>
          <p:cNvSpPr/>
          <p:nvPr/>
        </p:nvSpPr>
        <p:spPr>
          <a:xfrm flipH="1" rot="10800000">
            <a:off x="6180800" y="-57893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0"/>
          <p:cNvSpPr/>
          <p:nvPr/>
        </p:nvSpPr>
        <p:spPr>
          <a:xfrm flipH="1">
            <a:off x="-127130" y="3759150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ExtraBold"/>
              <a:buNone/>
              <a:defRPr sz="2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10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/>
          <p:cNvSpPr txBox="1"/>
          <p:nvPr>
            <p:ph type="title"/>
          </p:nvPr>
        </p:nvSpPr>
        <p:spPr>
          <a:xfrm>
            <a:off x="4571700" y="1632675"/>
            <a:ext cx="4410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SAE2.03 - Mettre en place une solution informatique pour l’entreprise</a:t>
            </a:r>
            <a:endParaRPr/>
          </a:p>
        </p:txBody>
      </p:sp>
      <p:sp>
        <p:nvSpPr>
          <p:cNvPr id="955" name="Google Shape;955;p35"/>
          <p:cNvSpPr txBox="1"/>
          <p:nvPr>
            <p:ph idx="1" type="subTitle"/>
          </p:nvPr>
        </p:nvSpPr>
        <p:spPr>
          <a:xfrm>
            <a:off x="5315547" y="3168025"/>
            <a:ext cx="3198600" cy="9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Sujet 3 - Ludothèque</a:t>
            </a:r>
            <a:endParaRPr/>
          </a:p>
        </p:txBody>
      </p:sp>
      <p:pic>
        <p:nvPicPr>
          <p:cNvPr id="956" name="Google Shape;956;p35" title="ludotheque-306243643.jpg"/>
          <p:cNvPicPr preferRelativeResize="0"/>
          <p:nvPr/>
        </p:nvPicPr>
        <p:blipFill rotWithShape="1">
          <a:blip r:embed="rId3">
            <a:alphaModFix/>
          </a:blip>
          <a:srcRect b="0" l="12592" r="12585" t="0"/>
          <a:stretch/>
        </p:blipFill>
        <p:spPr>
          <a:xfrm>
            <a:off x="427575" y="630000"/>
            <a:ext cx="3874200" cy="3883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7" name="Google Shape;957;p35"/>
          <p:cNvSpPr txBox="1"/>
          <p:nvPr/>
        </p:nvSpPr>
        <p:spPr>
          <a:xfrm>
            <a:off x="6229200" y="0"/>
            <a:ext cx="2914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Rayan,Arthur,Ethan RT13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4"/>
          <p:cNvSpPr txBox="1"/>
          <p:nvPr>
            <p:ph type="title"/>
          </p:nvPr>
        </p:nvSpPr>
        <p:spPr>
          <a:xfrm>
            <a:off x="4974125" y="906475"/>
            <a:ext cx="3858600" cy="9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CRUD Jeux</a:t>
            </a:r>
            <a:r>
              <a:rPr lang="en" sz="3000"/>
              <a:t> </a:t>
            </a:r>
            <a:endParaRPr sz="3000"/>
          </a:p>
        </p:txBody>
      </p:sp>
      <p:sp>
        <p:nvSpPr>
          <p:cNvPr id="1042" name="Google Shape;1042;p44"/>
          <p:cNvSpPr txBox="1"/>
          <p:nvPr>
            <p:ph idx="1" type="subTitle"/>
          </p:nvPr>
        </p:nvSpPr>
        <p:spPr>
          <a:xfrm>
            <a:off x="716225" y="3328575"/>
            <a:ext cx="28050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dk2"/>
                </a:solidFill>
              </a:rPr>
              <a:t>Fichier jeu_import.html</a:t>
            </a:r>
            <a:endParaRPr b="0">
              <a:solidFill>
                <a:schemeClr val="dk2"/>
              </a:solidFill>
            </a:endParaRPr>
          </a:p>
        </p:txBody>
      </p:sp>
      <p:pic>
        <p:nvPicPr>
          <p:cNvPr id="1043" name="Google Shape;10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50" y="906475"/>
            <a:ext cx="4656524" cy="2422100"/>
          </a:xfrm>
          <a:prstGeom prst="rect">
            <a:avLst/>
          </a:prstGeom>
          <a:noFill/>
          <a:ln cap="flat" cmpd="sng" w="2857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4" name="Google Shape;104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688" y="2919434"/>
            <a:ext cx="4487476" cy="2145641"/>
          </a:xfrm>
          <a:prstGeom prst="rect">
            <a:avLst/>
          </a:prstGeom>
          <a:noFill/>
          <a:ln cap="flat" cmpd="sng" w="38100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45"/>
          <p:cNvSpPr txBox="1"/>
          <p:nvPr>
            <p:ph type="title"/>
          </p:nvPr>
        </p:nvSpPr>
        <p:spPr>
          <a:xfrm>
            <a:off x="3030375" y="356275"/>
            <a:ext cx="4290000" cy="5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Gunicorn</a:t>
            </a:r>
            <a:endParaRPr sz="4900"/>
          </a:p>
        </p:txBody>
      </p:sp>
      <p:sp>
        <p:nvSpPr>
          <p:cNvPr id="1050" name="Google Shape;1050;p45"/>
          <p:cNvSpPr txBox="1"/>
          <p:nvPr>
            <p:ph idx="1" type="body"/>
          </p:nvPr>
        </p:nvSpPr>
        <p:spPr>
          <a:xfrm>
            <a:off x="300488" y="861475"/>
            <a:ext cx="22023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</a:rPr>
              <a:t>Serveur WSG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45"/>
          <p:cNvSpPr txBox="1"/>
          <p:nvPr>
            <p:ph idx="1" type="body"/>
          </p:nvPr>
        </p:nvSpPr>
        <p:spPr>
          <a:xfrm>
            <a:off x="1923800" y="2691800"/>
            <a:ext cx="2765400" cy="10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G</a:t>
            </a:r>
            <a:r>
              <a:rPr lang="en" sz="1800">
                <a:solidFill>
                  <a:schemeClr val="dk1"/>
                </a:solidFill>
              </a:rPr>
              <a:t>estion de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requêtes multiples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45"/>
          <p:cNvSpPr txBox="1"/>
          <p:nvPr>
            <p:ph idx="1" type="body"/>
          </p:nvPr>
        </p:nvSpPr>
        <p:spPr>
          <a:xfrm>
            <a:off x="6017355" y="1701925"/>
            <a:ext cx="3258900" cy="1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Liaison entre le site web et le code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3" name="Google Shape;10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87" y="1471100"/>
            <a:ext cx="3032675" cy="1356725"/>
          </a:xfrm>
          <a:prstGeom prst="rect">
            <a:avLst/>
          </a:prstGeom>
          <a:noFill/>
          <a:ln cap="flat" cmpd="sng" w="28575">
            <a:solidFill>
              <a:srgbClr val="26323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4" name="Google Shape;105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322" y="3680200"/>
            <a:ext cx="1805393" cy="146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4713" y="3680200"/>
            <a:ext cx="1978025" cy="14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9200" y="2564023"/>
            <a:ext cx="4767225" cy="3839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46"/>
          <p:cNvSpPr txBox="1"/>
          <p:nvPr>
            <p:ph type="title"/>
          </p:nvPr>
        </p:nvSpPr>
        <p:spPr>
          <a:xfrm>
            <a:off x="2188725" y="262750"/>
            <a:ext cx="4290000" cy="5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Nginx</a:t>
            </a:r>
            <a:endParaRPr sz="3600"/>
          </a:p>
        </p:txBody>
      </p:sp>
      <p:sp>
        <p:nvSpPr>
          <p:cNvPr id="1062" name="Google Shape;1062;p46"/>
          <p:cNvSpPr txBox="1"/>
          <p:nvPr>
            <p:ph idx="1" type="body"/>
          </p:nvPr>
        </p:nvSpPr>
        <p:spPr>
          <a:xfrm>
            <a:off x="834900" y="1825825"/>
            <a:ext cx="74742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3" name="Google Shape;10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4750" y="1825825"/>
            <a:ext cx="3499249" cy="26577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4" name="Google Shape;1064;p46"/>
          <p:cNvSpPr txBox="1"/>
          <p:nvPr/>
        </p:nvSpPr>
        <p:spPr>
          <a:xfrm>
            <a:off x="5472875" y="4483550"/>
            <a:ext cx="38430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/etc/nginx/sites-available/ludo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65" name="Google Shape;106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825" y="1646450"/>
            <a:ext cx="3610361" cy="29130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7"/>
          <p:cNvSpPr txBox="1"/>
          <p:nvPr>
            <p:ph type="title"/>
          </p:nvPr>
        </p:nvSpPr>
        <p:spPr>
          <a:xfrm>
            <a:off x="1437562" y="997175"/>
            <a:ext cx="2038800" cy="5922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Diagramme de Gantt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071" name="Google Shape;1071;p47"/>
          <p:cNvSpPr txBox="1"/>
          <p:nvPr>
            <p:ph idx="4" type="title"/>
          </p:nvPr>
        </p:nvSpPr>
        <p:spPr>
          <a:xfrm>
            <a:off x="6831650" y="1112450"/>
            <a:ext cx="2038800" cy="638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Compétences acquises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072" name="Google Shape;1072;p47"/>
          <p:cNvSpPr txBox="1"/>
          <p:nvPr>
            <p:ph idx="5" type="subTitle"/>
          </p:nvPr>
        </p:nvSpPr>
        <p:spPr>
          <a:xfrm>
            <a:off x="5313350" y="1964325"/>
            <a:ext cx="3557100" cy="26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AC0311 | Utiliser un système informatique et ses outils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AC0314 | Connaître l’architecture et les technologies d’un site Web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AC0316 | S’intégrer dans un environnement propice au développement et au travail collaboratif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3" name="Google Shape;1073;p47"/>
          <p:cNvSpPr txBox="1"/>
          <p:nvPr>
            <p:ph idx="6" type="title"/>
          </p:nvPr>
        </p:nvSpPr>
        <p:spPr>
          <a:xfrm>
            <a:off x="3705650" y="280150"/>
            <a:ext cx="3051600" cy="638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100"/>
              <a:t>Conclusion</a:t>
            </a:r>
            <a:endParaRPr sz="4100"/>
          </a:p>
        </p:txBody>
      </p:sp>
      <p:pic>
        <p:nvPicPr>
          <p:cNvPr id="1074" name="Google Shape;1074;p47"/>
          <p:cNvPicPr preferRelativeResize="0"/>
          <p:nvPr/>
        </p:nvPicPr>
        <p:blipFill rotWithShape="1">
          <a:blip r:embed="rId3">
            <a:alphaModFix/>
          </a:blip>
          <a:srcRect b="0" l="0" r="0" t="17539"/>
          <a:stretch/>
        </p:blipFill>
        <p:spPr>
          <a:xfrm>
            <a:off x="0" y="2105750"/>
            <a:ext cx="4913925" cy="2835775"/>
          </a:xfrm>
          <a:prstGeom prst="rect">
            <a:avLst/>
          </a:prstGeom>
          <a:noFill/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36"/>
          <p:cNvSpPr txBox="1"/>
          <p:nvPr>
            <p:ph type="title"/>
          </p:nvPr>
        </p:nvSpPr>
        <p:spPr>
          <a:xfrm>
            <a:off x="2111400" y="84250"/>
            <a:ext cx="492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Contexte &amp; Objectifs</a:t>
            </a:r>
            <a:endParaRPr sz="3400"/>
          </a:p>
        </p:txBody>
      </p:sp>
      <p:sp>
        <p:nvSpPr>
          <p:cNvPr id="963" name="Google Shape;963;p36"/>
          <p:cNvSpPr txBox="1"/>
          <p:nvPr>
            <p:ph idx="1" type="body"/>
          </p:nvPr>
        </p:nvSpPr>
        <p:spPr>
          <a:xfrm>
            <a:off x="433725" y="730200"/>
            <a:ext cx="8490300" cy="40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Objectif :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Créer et développer un site web pour la gestion d’une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ludothèque.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Créer et paramétrer une VM Debian 12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Une base de données (Mariadb)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Créer des CRUD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Liaison Gunicorn/Nginx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7"/>
          <p:cNvSpPr txBox="1"/>
          <p:nvPr>
            <p:ph type="ctrTitle"/>
          </p:nvPr>
        </p:nvSpPr>
        <p:spPr>
          <a:xfrm flipH="1">
            <a:off x="97875" y="382975"/>
            <a:ext cx="2218800" cy="11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Base de données</a:t>
            </a:r>
            <a:endParaRPr sz="3400"/>
          </a:p>
        </p:txBody>
      </p:sp>
      <p:sp>
        <p:nvSpPr>
          <p:cNvPr id="969" name="Google Shape;969;p37"/>
          <p:cNvSpPr txBox="1"/>
          <p:nvPr>
            <p:ph idx="1" type="subTitle"/>
          </p:nvPr>
        </p:nvSpPr>
        <p:spPr>
          <a:xfrm flipH="1">
            <a:off x="4663550" y="2459575"/>
            <a:ext cx="3627000" cy="12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 work. Just delete this one, add yours and center it properly</a:t>
            </a:r>
            <a:endParaRPr/>
          </a:p>
        </p:txBody>
      </p:sp>
      <p:pic>
        <p:nvPicPr>
          <p:cNvPr id="970" name="Google Shape;970;p37"/>
          <p:cNvPicPr preferRelativeResize="0"/>
          <p:nvPr/>
        </p:nvPicPr>
        <p:blipFill rotWithShape="1">
          <a:blip r:embed="rId3">
            <a:alphaModFix/>
          </a:blip>
          <a:srcRect b="12080" l="4052" r="8785" t="0"/>
          <a:stretch/>
        </p:blipFill>
        <p:spPr>
          <a:xfrm>
            <a:off x="2896800" y="641475"/>
            <a:ext cx="5871626" cy="3700201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38"/>
          <p:cNvSpPr txBox="1"/>
          <p:nvPr/>
        </p:nvSpPr>
        <p:spPr>
          <a:xfrm>
            <a:off x="3983538" y="1970075"/>
            <a:ext cx="11769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6" name="Google Shape;976;p38"/>
          <p:cNvSpPr txBox="1"/>
          <p:nvPr>
            <p:ph type="title"/>
          </p:nvPr>
        </p:nvSpPr>
        <p:spPr>
          <a:xfrm>
            <a:off x="2679775" y="128850"/>
            <a:ext cx="45549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Base de données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38"/>
          <p:cNvSpPr txBox="1"/>
          <p:nvPr>
            <p:ph idx="4294967295" type="subTitle"/>
          </p:nvPr>
        </p:nvSpPr>
        <p:spPr>
          <a:xfrm>
            <a:off x="219525" y="367725"/>
            <a:ext cx="31653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La VM avec Mariadb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(donc le SQL)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978" name="Google Shape;978;p38"/>
          <p:cNvPicPr preferRelativeResize="0"/>
          <p:nvPr/>
        </p:nvPicPr>
        <p:blipFill rotWithShape="1">
          <a:blip r:embed="rId3">
            <a:alphaModFix/>
          </a:blip>
          <a:srcRect b="6367" l="0" r="3166" t="0"/>
          <a:stretch/>
        </p:blipFill>
        <p:spPr>
          <a:xfrm>
            <a:off x="87625" y="1212301"/>
            <a:ext cx="3653825" cy="3138525"/>
          </a:xfrm>
          <a:prstGeom prst="rect">
            <a:avLst/>
          </a:prstGeom>
          <a:noFill/>
          <a:ln cap="flat" cmpd="sng" w="38100">
            <a:solidFill>
              <a:srgbClr val="26323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9" name="Google Shape;97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252" y="1212300"/>
            <a:ext cx="4743748" cy="3138525"/>
          </a:xfrm>
          <a:prstGeom prst="rect">
            <a:avLst/>
          </a:prstGeom>
          <a:noFill/>
          <a:ln cap="flat" cmpd="sng" w="28575">
            <a:solidFill>
              <a:srgbClr val="2632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0" name="Google Shape;980;p38"/>
          <p:cNvSpPr txBox="1"/>
          <p:nvPr>
            <p:ph idx="4294967295" type="subTitle"/>
          </p:nvPr>
        </p:nvSpPr>
        <p:spPr>
          <a:xfrm>
            <a:off x="5189475" y="662250"/>
            <a:ext cx="31653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Exemple :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9"/>
          <p:cNvSpPr txBox="1"/>
          <p:nvPr>
            <p:ph type="title"/>
          </p:nvPr>
        </p:nvSpPr>
        <p:spPr>
          <a:xfrm>
            <a:off x="966475" y="245475"/>
            <a:ext cx="7468800" cy="9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 avec deux VM</a:t>
            </a:r>
            <a:endParaRPr/>
          </a:p>
        </p:txBody>
      </p:sp>
      <p:pic>
        <p:nvPicPr>
          <p:cNvPr id="986" name="Google Shape;9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738" y="922700"/>
            <a:ext cx="5202524" cy="34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39"/>
          <p:cNvSpPr txBox="1"/>
          <p:nvPr/>
        </p:nvSpPr>
        <p:spPr>
          <a:xfrm>
            <a:off x="28575" y="922700"/>
            <a:ext cx="3451500" cy="41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VM1 :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La base Mariadb tourne seule sur la VM1,  donc n’expose que le port 3306 à la VM2.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VM2 :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La VM2 gère toute la logique applicative (Django + Gunicorn) et sert les pages via Nginx, sans exposer directement la base de données au réseau externe.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Séparation back-end / données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Renforcement de la sécurité 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Diminution des risques de crash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Facilité de maintenance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0"/>
          <p:cNvSpPr txBox="1"/>
          <p:nvPr>
            <p:ph idx="3" type="title"/>
          </p:nvPr>
        </p:nvSpPr>
        <p:spPr>
          <a:xfrm>
            <a:off x="1593275" y="1670725"/>
            <a:ext cx="1566600" cy="24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Commentaire</a:t>
            </a:r>
            <a:endParaRPr/>
          </a:p>
        </p:txBody>
      </p:sp>
      <p:sp>
        <p:nvSpPr>
          <p:cNvPr id="993" name="Google Shape;993;p40"/>
          <p:cNvSpPr txBox="1"/>
          <p:nvPr>
            <p:ph idx="4" type="title"/>
          </p:nvPr>
        </p:nvSpPr>
        <p:spPr>
          <a:xfrm>
            <a:off x="4025700" y="93375"/>
            <a:ext cx="109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CRUD</a:t>
            </a:r>
            <a:endParaRPr/>
          </a:p>
        </p:txBody>
      </p:sp>
      <p:sp>
        <p:nvSpPr>
          <p:cNvPr id="994" name="Google Shape;994;p40"/>
          <p:cNvSpPr txBox="1"/>
          <p:nvPr>
            <p:ph type="title"/>
          </p:nvPr>
        </p:nvSpPr>
        <p:spPr>
          <a:xfrm>
            <a:off x="432900" y="1670725"/>
            <a:ext cx="1262100" cy="24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Jeux</a:t>
            </a:r>
            <a:endParaRPr/>
          </a:p>
        </p:txBody>
      </p:sp>
      <p:grpSp>
        <p:nvGrpSpPr>
          <p:cNvPr id="995" name="Google Shape;995;p40"/>
          <p:cNvGrpSpPr/>
          <p:nvPr/>
        </p:nvGrpSpPr>
        <p:grpSpPr>
          <a:xfrm>
            <a:off x="843767" y="852680"/>
            <a:ext cx="440354" cy="672114"/>
            <a:chOff x="3764485" y="2890682"/>
            <a:chExt cx="222874" cy="345737"/>
          </a:xfrm>
        </p:grpSpPr>
        <p:sp>
          <p:nvSpPr>
            <p:cNvPr id="996" name="Google Shape;996;p40"/>
            <p:cNvSpPr/>
            <p:nvPr/>
          </p:nvSpPr>
          <p:spPr>
            <a:xfrm>
              <a:off x="3764485" y="2890682"/>
              <a:ext cx="222874" cy="345737"/>
            </a:xfrm>
            <a:custGeom>
              <a:rect b="b" l="l" r="r" t="t"/>
              <a:pathLst>
                <a:path extrusionOk="0" h="10862" w="7002">
                  <a:moveTo>
                    <a:pt x="3596" y="348"/>
                  </a:moveTo>
                  <a:lnTo>
                    <a:pt x="3727" y="396"/>
                  </a:lnTo>
                  <a:cubicBezTo>
                    <a:pt x="3882" y="467"/>
                    <a:pt x="4001" y="610"/>
                    <a:pt x="4073" y="801"/>
                  </a:cubicBezTo>
                  <a:cubicBezTo>
                    <a:pt x="3894" y="777"/>
                    <a:pt x="3739" y="753"/>
                    <a:pt x="3596" y="729"/>
                  </a:cubicBezTo>
                  <a:lnTo>
                    <a:pt x="3596" y="348"/>
                  </a:lnTo>
                  <a:close/>
                  <a:moveTo>
                    <a:pt x="6168" y="8504"/>
                  </a:moveTo>
                  <a:cubicBezTo>
                    <a:pt x="6275" y="8504"/>
                    <a:pt x="6347" y="8587"/>
                    <a:pt x="6347" y="8683"/>
                  </a:cubicBezTo>
                  <a:lnTo>
                    <a:pt x="6347" y="8861"/>
                  </a:lnTo>
                  <a:lnTo>
                    <a:pt x="6168" y="8861"/>
                  </a:lnTo>
                  <a:cubicBezTo>
                    <a:pt x="6085" y="8861"/>
                    <a:pt x="6001" y="8945"/>
                    <a:pt x="6001" y="9028"/>
                  </a:cubicBezTo>
                  <a:cubicBezTo>
                    <a:pt x="6001" y="9123"/>
                    <a:pt x="6085" y="9195"/>
                    <a:pt x="6168" y="9195"/>
                  </a:cubicBezTo>
                  <a:lnTo>
                    <a:pt x="6513" y="9195"/>
                  </a:lnTo>
                  <a:cubicBezTo>
                    <a:pt x="6621" y="9195"/>
                    <a:pt x="6692" y="9266"/>
                    <a:pt x="6692" y="9373"/>
                  </a:cubicBezTo>
                  <a:lnTo>
                    <a:pt x="6692" y="10397"/>
                  </a:lnTo>
                  <a:cubicBezTo>
                    <a:pt x="6680" y="10504"/>
                    <a:pt x="6597" y="10576"/>
                    <a:pt x="6501" y="10576"/>
                  </a:cubicBezTo>
                  <a:lnTo>
                    <a:pt x="1394" y="10576"/>
                  </a:lnTo>
                  <a:cubicBezTo>
                    <a:pt x="1287" y="10576"/>
                    <a:pt x="1215" y="10504"/>
                    <a:pt x="1215" y="10397"/>
                  </a:cubicBezTo>
                  <a:lnTo>
                    <a:pt x="1215" y="9373"/>
                  </a:lnTo>
                  <a:cubicBezTo>
                    <a:pt x="1215" y="9266"/>
                    <a:pt x="1287" y="9195"/>
                    <a:pt x="1394" y="9195"/>
                  </a:cubicBezTo>
                  <a:lnTo>
                    <a:pt x="5489" y="9195"/>
                  </a:lnTo>
                  <a:cubicBezTo>
                    <a:pt x="5573" y="9195"/>
                    <a:pt x="5644" y="9123"/>
                    <a:pt x="5644" y="9028"/>
                  </a:cubicBezTo>
                  <a:cubicBezTo>
                    <a:pt x="5644" y="8945"/>
                    <a:pt x="5573" y="8861"/>
                    <a:pt x="5489" y="8861"/>
                  </a:cubicBezTo>
                  <a:lnTo>
                    <a:pt x="1560" y="8861"/>
                  </a:lnTo>
                  <a:lnTo>
                    <a:pt x="1560" y="8683"/>
                  </a:lnTo>
                  <a:cubicBezTo>
                    <a:pt x="1560" y="8587"/>
                    <a:pt x="1632" y="8504"/>
                    <a:pt x="1739" y="8504"/>
                  </a:cubicBezTo>
                  <a:close/>
                  <a:moveTo>
                    <a:pt x="3471" y="1"/>
                  </a:moveTo>
                  <a:cubicBezTo>
                    <a:pt x="3436" y="1"/>
                    <a:pt x="3413" y="3"/>
                    <a:pt x="3406" y="3"/>
                  </a:cubicBezTo>
                  <a:cubicBezTo>
                    <a:pt x="3311" y="3"/>
                    <a:pt x="3251" y="74"/>
                    <a:pt x="3251" y="158"/>
                  </a:cubicBezTo>
                  <a:lnTo>
                    <a:pt x="3251" y="682"/>
                  </a:lnTo>
                  <a:cubicBezTo>
                    <a:pt x="3184" y="678"/>
                    <a:pt x="3123" y="676"/>
                    <a:pt x="3071" y="676"/>
                  </a:cubicBezTo>
                  <a:cubicBezTo>
                    <a:pt x="2968" y="676"/>
                    <a:pt x="2902" y="682"/>
                    <a:pt x="2894" y="682"/>
                  </a:cubicBezTo>
                  <a:cubicBezTo>
                    <a:pt x="2811" y="682"/>
                    <a:pt x="2751" y="753"/>
                    <a:pt x="2751" y="848"/>
                  </a:cubicBezTo>
                  <a:cubicBezTo>
                    <a:pt x="2751" y="932"/>
                    <a:pt x="2822" y="991"/>
                    <a:pt x="2906" y="991"/>
                  </a:cubicBezTo>
                  <a:cubicBezTo>
                    <a:pt x="2909" y="991"/>
                    <a:pt x="2939" y="990"/>
                    <a:pt x="2991" y="990"/>
                  </a:cubicBezTo>
                  <a:cubicBezTo>
                    <a:pt x="3356" y="990"/>
                    <a:pt x="4811" y="1045"/>
                    <a:pt x="5728" y="1920"/>
                  </a:cubicBezTo>
                  <a:cubicBezTo>
                    <a:pt x="6228" y="2408"/>
                    <a:pt x="6501" y="3063"/>
                    <a:pt x="6501" y="3896"/>
                  </a:cubicBezTo>
                  <a:cubicBezTo>
                    <a:pt x="6501" y="4789"/>
                    <a:pt x="6299" y="5361"/>
                    <a:pt x="6097" y="5968"/>
                  </a:cubicBezTo>
                  <a:cubicBezTo>
                    <a:pt x="5882" y="6575"/>
                    <a:pt x="5668" y="7194"/>
                    <a:pt x="5644" y="8171"/>
                  </a:cubicBezTo>
                  <a:lnTo>
                    <a:pt x="1989" y="8171"/>
                  </a:lnTo>
                  <a:cubicBezTo>
                    <a:pt x="1941" y="8075"/>
                    <a:pt x="1882" y="7909"/>
                    <a:pt x="1882" y="7647"/>
                  </a:cubicBezTo>
                  <a:cubicBezTo>
                    <a:pt x="1882" y="7230"/>
                    <a:pt x="2132" y="6266"/>
                    <a:pt x="3882" y="4515"/>
                  </a:cubicBezTo>
                  <a:cubicBezTo>
                    <a:pt x="3918" y="4480"/>
                    <a:pt x="3942" y="4385"/>
                    <a:pt x="3906" y="4325"/>
                  </a:cubicBezTo>
                  <a:cubicBezTo>
                    <a:pt x="3886" y="4275"/>
                    <a:pt x="3825" y="4251"/>
                    <a:pt x="3764" y="4251"/>
                  </a:cubicBezTo>
                  <a:cubicBezTo>
                    <a:pt x="3751" y="4251"/>
                    <a:pt x="3739" y="4252"/>
                    <a:pt x="3727" y="4254"/>
                  </a:cubicBezTo>
                  <a:cubicBezTo>
                    <a:pt x="3727" y="4254"/>
                    <a:pt x="3635" y="4276"/>
                    <a:pt x="3486" y="4276"/>
                  </a:cubicBezTo>
                  <a:cubicBezTo>
                    <a:pt x="3292" y="4276"/>
                    <a:pt x="3001" y="4238"/>
                    <a:pt x="2691" y="4063"/>
                  </a:cubicBezTo>
                  <a:cubicBezTo>
                    <a:pt x="2620" y="4020"/>
                    <a:pt x="2540" y="4000"/>
                    <a:pt x="2460" y="4000"/>
                  </a:cubicBezTo>
                  <a:cubicBezTo>
                    <a:pt x="2341" y="4000"/>
                    <a:pt x="2220" y="4044"/>
                    <a:pt x="2120" y="4123"/>
                  </a:cubicBezTo>
                  <a:cubicBezTo>
                    <a:pt x="1924" y="4281"/>
                    <a:pt x="1552" y="4499"/>
                    <a:pt x="998" y="4499"/>
                  </a:cubicBezTo>
                  <a:cubicBezTo>
                    <a:pt x="846" y="4499"/>
                    <a:pt x="680" y="4482"/>
                    <a:pt x="501" y="4444"/>
                  </a:cubicBezTo>
                  <a:lnTo>
                    <a:pt x="370" y="3777"/>
                  </a:lnTo>
                  <a:lnTo>
                    <a:pt x="2001" y="2146"/>
                  </a:lnTo>
                  <a:cubicBezTo>
                    <a:pt x="2037" y="2110"/>
                    <a:pt x="2049" y="2063"/>
                    <a:pt x="2049" y="2027"/>
                  </a:cubicBezTo>
                  <a:lnTo>
                    <a:pt x="2049" y="1813"/>
                  </a:lnTo>
                  <a:cubicBezTo>
                    <a:pt x="2049" y="1729"/>
                    <a:pt x="2120" y="1634"/>
                    <a:pt x="2215" y="1634"/>
                  </a:cubicBezTo>
                  <a:cubicBezTo>
                    <a:pt x="2327" y="1626"/>
                    <a:pt x="2501" y="1615"/>
                    <a:pt x="2715" y="1615"/>
                  </a:cubicBezTo>
                  <a:cubicBezTo>
                    <a:pt x="3115" y="1615"/>
                    <a:pt x="3656" y="1654"/>
                    <a:pt x="4192" y="1825"/>
                  </a:cubicBezTo>
                  <a:cubicBezTo>
                    <a:pt x="4211" y="1833"/>
                    <a:pt x="4231" y="1837"/>
                    <a:pt x="4250" y="1837"/>
                  </a:cubicBezTo>
                  <a:cubicBezTo>
                    <a:pt x="4314" y="1837"/>
                    <a:pt x="4373" y="1794"/>
                    <a:pt x="4382" y="1729"/>
                  </a:cubicBezTo>
                  <a:cubicBezTo>
                    <a:pt x="4418" y="1634"/>
                    <a:pt x="4370" y="1539"/>
                    <a:pt x="4275" y="1527"/>
                  </a:cubicBezTo>
                  <a:cubicBezTo>
                    <a:pt x="3701" y="1346"/>
                    <a:pt x="3117" y="1300"/>
                    <a:pt x="2687" y="1300"/>
                  </a:cubicBezTo>
                  <a:cubicBezTo>
                    <a:pt x="2465" y="1300"/>
                    <a:pt x="2285" y="1312"/>
                    <a:pt x="2168" y="1325"/>
                  </a:cubicBezTo>
                  <a:cubicBezTo>
                    <a:pt x="1906" y="1348"/>
                    <a:pt x="1715" y="1563"/>
                    <a:pt x="1715" y="1813"/>
                  </a:cubicBezTo>
                  <a:lnTo>
                    <a:pt x="1715" y="1968"/>
                  </a:lnTo>
                  <a:lnTo>
                    <a:pt x="60" y="3611"/>
                  </a:lnTo>
                  <a:cubicBezTo>
                    <a:pt x="24" y="3658"/>
                    <a:pt x="1" y="3706"/>
                    <a:pt x="24" y="3765"/>
                  </a:cubicBezTo>
                  <a:lnTo>
                    <a:pt x="179" y="4611"/>
                  </a:lnTo>
                  <a:cubicBezTo>
                    <a:pt x="203" y="4670"/>
                    <a:pt x="239" y="4718"/>
                    <a:pt x="298" y="4730"/>
                  </a:cubicBezTo>
                  <a:cubicBezTo>
                    <a:pt x="542" y="4788"/>
                    <a:pt x="764" y="4813"/>
                    <a:pt x="967" y="4813"/>
                  </a:cubicBezTo>
                  <a:cubicBezTo>
                    <a:pt x="1627" y="4813"/>
                    <a:pt x="2071" y="4552"/>
                    <a:pt x="2299" y="4361"/>
                  </a:cubicBezTo>
                  <a:cubicBezTo>
                    <a:pt x="2338" y="4329"/>
                    <a:pt x="2389" y="4313"/>
                    <a:pt x="2435" y="4313"/>
                  </a:cubicBezTo>
                  <a:cubicBezTo>
                    <a:pt x="2459" y="4313"/>
                    <a:pt x="2481" y="4317"/>
                    <a:pt x="2501" y="4325"/>
                  </a:cubicBezTo>
                  <a:cubicBezTo>
                    <a:pt x="2822" y="4504"/>
                    <a:pt x="3120" y="4563"/>
                    <a:pt x="3334" y="4587"/>
                  </a:cubicBezTo>
                  <a:cubicBezTo>
                    <a:pt x="1846" y="6135"/>
                    <a:pt x="1537" y="7099"/>
                    <a:pt x="1537" y="7635"/>
                  </a:cubicBezTo>
                  <a:cubicBezTo>
                    <a:pt x="1537" y="7861"/>
                    <a:pt x="1584" y="8040"/>
                    <a:pt x="1608" y="8159"/>
                  </a:cubicBezTo>
                  <a:cubicBezTo>
                    <a:pt x="1370" y="8195"/>
                    <a:pt x="1191" y="8397"/>
                    <a:pt x="1191" y="8647"/>
                  </a:cubicBezTo>
                  <a:lnTo>
                    <a:pt x="1191" y="8849"/>
                  </a:lnTo>
                  <a:cubicBezTo>
                    <a:pt x="1001" y="8909"/>
                    <a:pt x="858" y="9111"/>
                    <a:pt x="858" y="9326"/>
                  </a:cubicBezTo>
                  <a:lnTo>
                    <a:pt x="858" y="10361"/>
                  </a:lnTo>
                  <a:cubicBezTo>
                    <a:pt x="858" y="10635"/>
                    <a:pt x="1072" y="10861"/>
                    <a:pt x="1358" y="10861"/>
                  </a:cubicBezTo>
                  <a:lnTo>
                    <a:pt x="6501" y="10861"/>
                  </a:lnTo>
                  <a:cubicBezTo>
                    <a:pt x="6775" y="10861"/>
                    <a:pt x="7002" y="10635"/>
                    <a:pt x="7002" y="10361"/>
                  </a:cubicBezTo>
                  <a:lnTo>
                    <a:pt x="7002" y="9326"/>
                  </a:lnTo>
                  <a:cubicBezTo>
                    <a:pt x="7002" y="9171"/>
                    <a:pt x="6859" y="8968"/>
                    <a:pt x="6656" y="8897"/>
                  </a:cubicBezTo>
                  <a:lnTo>
                    <a:pt x="6656" y="8695"/>
                  </a:lnTo>
                  <a:cubicBezTo>
                    <a:pt x="6656" y="8409"/>
                    <a:pt x="6442" y="8183"/>
                    <a:pt x="6156" y="8183"/>
                  </a:cubicBezTo>
                  <a:lnTo>
                    <a:pt x="5978" y="8183"/>
                  </a:lnTo>
                  <a:cubicBezTo>
                    <a:pt x="5990" y="7266"/>
                    <a:pt x="6204" y="6671"/>
                    <a:pt x="6406" y="6087"/>
                  </a:cubicBezTo>
                  <a:cubicBezTo>
                    <a:pt x="6621" y="5492"/>
                    <a:pt x="6823" y="4861"/>
                    <a:pt x="6823" y="3908"/>
                  </a:cubicBezTo>
                  <a:cubicBezTo>
                    <a:pt x="6823" y="2991"/>
                    <a:pt x="6525" y="2241"/>
                    <a:pt x="5966" y="1694"/>
                  </a:cubicBezTo>
                  <a:cubicBezTo>
                    <a:pt x="5501" y="1265"/>
                    <a:pt x="4930" y="1015"/>
                    <a:pt x="4418" y="860"/>
                  </a:cubicBezTo>
                  <a:cubicBezTo>
                    <a:pt x="4311" y="396"/>
                    <a:pt x="4061" y="182"/>
                    <a:pt x="3846" y="86"/>
                  </a:cubicBezTo>
                  <a:cubicBezTo>
                    <a:pt x="3690" y="12"/>
                    <a:pt x="3550" y="1"/>
                    <a:pt x="34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3913799" y="2948231"/>
              <a:ext cx="20499" cy="14960"/>
            </a:xfrm>
            <a:custGeom>
              <a:rect b="b" l="l" r="r" t="t"/>
              <a:pathLst>
                <a:path extrusionOk="0" h="470" w="644">
                  <a:moveTo>
                    <a:pt x="184" y="0"/>
                  </a:moveTo>
                  <a:cubicBezTo>
                    <a:pt x="126" y="0"/>
                    <a:pt x="73" y="27"/>
                    <a:pt x="48" y="76"/>
                  </a:cubicBezTo>
                  <a:cubicBezTo>
                    <a:pt x="1" y="148"/>
                    <a:pt x="36" y="255"/>
                    <a:pt x="108" y="291"/>
                  </a:cubicBezTo>
                  <a:cubicBezTo>
                    <a:pt x="203" y="326"/>
                    <a:pt x="286" y="386"/>
                    <a:pt x="358" y="433"/>
                  </a:cubicBezTo>
                  <a:cubicBezTo>
                    <a:pt x="394" y="445"/>
                    <a:pt x="417" y="469"/>
                    <a:pt x="453" y="469"/>
                  </a:cubicBezTo>
                  <a:cubicBezTo>
                    <a:pt x="501" y="469"/>
                    <a:pt x="560" y="433"/>
                    <a:pt x="584" y="386"/>
                  </a:cubicBezTo>
                  <a:cubicBezTo>
                    <a:pt x="644" y="326"/>
                    <a:pt x="620" y="231"/>
                    <a:pt x="537" y="183"/>
                  </a:cubicBezTo>
                  <a:cubicBezTo>
                    <a:pt x="453" y="124"/>
                    <a:pt x="358" y="64"/>
                    <a:pt x="263" y="17"/>
                  </a:cubicBezTo>
                  <a:cubicBezTo>
                    <a:pt x="237" y="6"/>
                    <a:pt x="210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3841418" y="2956315"/>
              <a:ext cx="10631" cy="15947"/>
            </a:xfrm>
            <a:custGeom>
              <a:rect b="b" l="l" r="r" t="t"/>
              <a:pathLst>
                <a:path extrusionOk="0" h="501" w="334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34"/>
                  </a:lnTo>
                  <a:cubicBezTo>
                    <a:pt x="1" y="418"/>
                    <a:pt x="72" y="501"/>
                    <a:pt x="167" y="501"/>
                  </a:cubicBezTo>
                  <a:cubicBezTo>
                    <a:pt x="251" y="501"/>
                    <a:pt x="334" y="418"/>
                    <a:pt x="334" y="334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99" name="Google Shape;9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138" y="852675"/>
            <a:ext cx="733737" cy="6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40"/>
          <p:cNvSpPr txBox="1"/>
          <p:nvPr>
            <p:ph idx="3" type="title"/>
          </p:nvPr>
        </p:nvSpPr>
        <p:spPr>
          <a:xfrm>
            <a:off x="3338775" y="1592725"/>
            <a:ext cx="1262100" cy="318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Categorie</a:t>
            </a:r>
            <a:endParaRPr/>
          </a:p>
        </p:txBody>
      </p:sp>
      <p:sp>
        <p:nvSpPr>
          <p:cNvPr id="1001" name="Google Shape;1001;p40"/>
          <p:cNvSpPr txBox="1"/>
          <p:nvPr>
            <p:ph idx="3" type="title"/>
          </p:nvPr>
        </p:nvSpPr>
        <p:spPr>
          <a:xfrm>
            <a:off x="7273850" y="1670725"/>
            <a:ext cx="905700" cy="24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listes</a:t>
            </a:r>
            <a:endParaRPr/>
          </a:p>
        </p:txBody>
      </p:sp>
      <p:sp>
        <p:nvSpPr>
          <p:cNvPr id="1002" name="Google Shape;1002;p40"/>
          <p:cNvSpPr txBox="1"/>
          <p:nvPr>
            <p:ph idx="3" type="title"/>
          </p:nvPr>
        </p:nvSpPr>
        <p:spPr>
          <a:xfrm>
            <a:off x="6019000" y="1670725"/>
            <a:ext cx="1043400" cy="24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Joueurs</a:t>
            </a:r>
            <a:endParaRPr/>
          </a:p>
        </p:txBody>
      </p:sp>
      <p:sp>
        <p:nvSpPr>
          <p:cNvPr id="1003" name="Google Shape;1003;p40"/>
          <p:cNvSpPr txBox="1"/>
          <p:nvPr>
            <p:ph idx="3" type="title"/>
          </p:nvPr>
        </p:nvSpPr>
        <p:spPr>
          <a:xfrm>
            <a:off x="4779775" y="1670725"/>
            <a:ext cx="1092600" cy="24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Auteurs</a:t>
            </a:r>
            <a:endParaRPr/>
          </a:p>
        </p:txBody>
      </p:sp>
      <p:pic>
        <p:nvPicPr>
          <p:cNvPr id="1004" name="Google Shape;100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774" y="866300"/>
            <a:ext cx="672102" cy="6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9724" y="955012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6525" y="2111275"/>
            <a:ext cx="2919000" cy="2879999"/>
          </a:xfrm>
          <a:prstGeom prst="rect">
            <a:avLst/>
          </a:prstGeom>
          <a:noFill/>
          <a:ln cap="flat" cmpd="sng" w="76200">
            <a:solidFill>
              <a:srgbClr val="FE78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7" name="Google Shape;100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6837" y="808859"/>
            <a:ext cx="819725" cy="786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4350" y="820550"/>
            <a:ext cx="572700" cy="7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41"/>
          <p:cNvSpPr txBox="1"/>
          <p:nvPr>
            <p:ph idx="1" type="subTitle"/>
          </p:nvPr>
        </p:nvSpPr>
        <p:spPr>
          <a:xfrm>
            <a:off x="2941150" y="3701425"/>
            <a:ext cx="2852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Fichier models.py             </a:t>
            </a:r>
            <a:endParaRPr/>
          </a:p>
        </p:txBody>
      </p:sp>
      <p:sp>
        <p:nvSpPr>
          <p:cNvPr id="1014" name="Google Shape;1014;p41"/>
          <p:cNvSpPr txBox="1"/>
          <p:nvPr>
            <p:ph type="title"/>
          </p:nvPr>
        </p:nvSpPr>
        <p:spPr>
          <a:xfrm>
            <a:off x="-654875" y="0"/>
            <a:ext cx="66654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CRUD Auteur</a:t>
            </a:r>
            <a:endParaRPr sz="4600"/>
          </a:p>
        </p:txBody>
      </p:sp>
      <p:pic>
        <p:nvPicPr>
          <p:cNvPr id="1015" name="Google Shape;10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247" y="1736763"/>
            <a:ext cx="3694200" cy="1884925"/>
          </a:xfrm>
          <a:prstGeom prst="rect">
            <a:avLst/>
          </a:prstGeom>
          <a:noFill/>
          <a:ln cap="flat" cmpd="sng" w="76200">
            <a:solidFill>
              <a:srgbClr val="FE78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16" name="Google Shape;1016;p41"/>
          <p:cNvGrpSpPr/>
          <p:nvPr/>
        </p:nvGrpSpPr>
        <p:grpSpPr>
          <a:xfrm>
            <a:off x="6443992" y="72975"/>
            <a:ext cx="2636432" cy="3548700"/>
            <a:chOff x="6443992" y="0"/>
            <a:chExt cx="2636432" cy="3548700"/>
          </a:xfrm>
        </p:grpSpPr>
        <p:pic>
          <p:nvPicPr>
            <p:cNvPr id="1017" name="Google Shape;1017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43992" y="0"/>
              <a:ext cx="2636432" cy="2628600"/>
            </a:xfrm>
            <a:prstGeom prst="rect">
              <a:avLst/>
            </a:prstGeom>
            <a:noFill/>
            <a:ln cap="flat" cmpd="sng" w="38100">
              <a:solidFill>
                <a:srgbClr val="FE78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018" name="Google Shape;1018;p41"/>
            <p:cNvPicPr preferRelativeResize="0"/>
            <p:nvPr/>
          </p:nvPicPr>
          <p:blipFill rotWithShape="1">
            <a:blip r:embed="rId5">
              <a:alphaModFix/>
            </a:blip>
            <a:srcRect b="0" l="0" r="19159" t="0"/>
            <a:stretch/>
          </p:blipFill>
          <p:spPr>
            <a:xfrm>
              <a:off x="6443996" y="2628600"/>
              <a:ext cx="2636429" cy="920100"/>
            </a:xfrm>
            <a:prstGeom prst="rect">
              <a:avLst/>
            </a:prstGeom>
            <a:noFill/>
            <a:ln cap="flat" cmpd="sng" w="38100">
              <a:solidFill>
                <a:srgbClr val="FE78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019" name="Google Shape;1019;p41"/>
          <p:cNvSpPr txBox="1"/>
          <p:nvPr>
            <p:ph idx="1" type="subTitle"/>
          </p:nvPr>
        </p:nvSpPr>
        <p:spPr>
          <a:xfrm>
            <a:off x="6291600" y="3764425"/>
            <a:ext cx="2852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Fichier views.py             </a:t>
            </a:r>
            <a:endParaRPr/>
          </a:p>
        </p:txBody>
      </p:sp>
      <p:pic>
        <p:nvPicPr>
          <p:cNvPr id="1020" name="Google Shape;102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325" y="1099263"/>
            <a:ext cx="2189371" cy="1963422"/>
          </a:xfrm>
          <a:prstGeom prst="rect">
            <a:avLst/>
          </a:prstGeom>
          <a:noFill/>
          <a:ln cap="flat" cmpd="sng" w="76200">
            <a:solidFill>
              <a:srgbClr val="FE78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2"/>
          <p:cNvSpPr txBox="1"/>
          <p:nvPr>
            <p:ph idx="4" type="title"/>
          </p:nvPr>
        </p:nvSpPr>
        <p:spPr>
          <a:xfrm>
            <a:off x="4025700" y="93375"/>
            <a:ext cx="109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CRUD</a:t>
            </a:r>
            <a:endParaRPr/>
          </a:p>
        </p:txBody>
      </p:sp>
      <p:pic>
        <p:nvPicPr>
          <p:cNvPr id="1026" name="Google Shape;1026;p42"/>
          <p:cNvPicPr preferRelativeResize="0"/>
          <p:nvPr/>
        </p:nvPicPr>
        <p:blipFill rotWithShape="1">
          <a:blip r:embed="rId3">
            <a:alphaModFix/>
          </a:blip>
          <a:srcRect b="0" l="3389" r="23867" t="0"/>
          <a:stretch/>
        </p:blipFill>
        <p:spPr>
          <a:xfrm>
            <a:off x="87176" y="1148663"/>
            <a:ext cx="3130249" cy="2320875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7" name="Google Shape;10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2026" y="893763"/>
            <a:ext cx="5242001" cy="2830675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8" name="Google Shape;1028;p42"/>
          <p:cNvSpPr/>
          <p:nvPr/>
        </p:nvSpPr>
        <p:spPr>
          <a:xfrm>
            <a:off x="3291963" y="2093838"/>
            <a:ext cx="535500" cy="4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43"/>
          <p:cNvSpPr txBox="1"/>
          <p:nvPr>
            <p:ph type="title"/>
          </p:nvPr>
        </p:nvSpPr>
        <p:spPr>
          <a:xfrm>
            <a:off x="3169500" y="69850"/>
            <a:ext cx="2805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CRUD Jeux </a:t>
            </a:r>
            <a:endParaRPr/>
          </a:p>
        </p:txBody>
      </p:sp>
      <p:sp>
        <p:nvSpPr>
          <p:cNvPr id="1034" name="Google Shape;1034;p43"/>
          <p:cNvSpPr txBox="1"/>
          <p:nvPr>
            <p:ph idx="1" type="subTitle"/>
          </p:nvPr>
        </p:nvSpPr>
        <p:spPr>
          <a:xfrm>
            <a:off x="3172425" y="3070650"/>
            <a:ext cx="28050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>
              <a:solidFill>
                <a:schemeClr val="dk2"/>
              </a:solidFill>
            </a:endParaRPr>
          </a:p>
        </p:txBody>
      </p:sp>
      <p:pic>
        <p:nvPicPr>
          <p:cNvPr id="1035" name="Google Shape;10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176" y="614451"/>
            <a:ext cx="4205300" cy="425167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6" name="Google Shape;1036;p43"/>
          <p:cNvSpPr txBox="1"/>
          <p:nvPr/>
        </p:nvSpPr>
        <p:spPr>
          <a:xfrm>
            <a:off x="5846625" y="906400"/>
            <a:ext cx="253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Fichier views.py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range Waves Digital Marketing by Slidesgo">
  <a:themeElements>
    <a:clrScheme name="Simple Light">
      <a:dk1>
        <a:srgbClr val="000000"/>
      </a:dk1>
      <a:lt1>
        <a:srgbClr val="FFFFFF"/>
      </a:lt1>
      <a:dk2>
        <a:srgbClr val="263238"/>
      </a:dk2>
      <a:lt2>
        <a:srgbClr val="EEEEEE"/>
      </a:lt2>
      <a:accent1>
        <a:srgbClr val="FFC100"/>
      </a:accent1>
      <a:accent2>
        <a:srgbClr val="FF8D00"/>
      </a:accent2>
      <a:accent3>
        <a:srgbClr val="EDC28F"/>
      </a:accent3>
      <a:accent4>
        <a:srgbClr val="F3D361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